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4" r:id="rId1"/>
  </p:sldMasterIdLst>
  <p:notesMasterIdLst>
    <p:notesMasterId r:id="rId20"/>
  </p:notesMasterIdLst>
  <p:sldIdLst>
    <p:sldId id="256" r:id="rId2"/>
    <p:sldId id="308" r:id="rId3"/>
    <p:sldId id="310" r:id="rId4"/>
    <p:sldId id="311" r:id="rId5"/>
    <p:sldId id="312" r:id="rId6"/>
    <p:sldId id="262" r:id="rId7"/>
    <p:sldId id="261" r:id="rId8"/>
    <p:sldId id="313" r:id="rId9"/>
    <p:sldId id="315" r:id="rId10"/>
    <p:sldId id="314" r:id="rId11"/>
    <p:sldId id="267" r:id="rId12"/>
    <p:sldId id="271" r:id="rId13"/>
    <p:sldId id="274" r:id="rId14"/>
    <p:sldId id="276" r:id="rId15"/>
    <p:sldId id="280" r:id="rId16"/>
    <p:sldId id="316" r:id="rId17"/>
    <p:sldId id="277" r:id="rId18"/>
    <p:sldId id="317" r:id="rId19"/>
  </p:sldIdLst>
  <p:sldSz cx="9144000" cy="5143500" type="screen16x9"/>
  <p:notesSz cx="6858000" cy="9144000"/>
  <p:embeddedFontLst>
    <p:embeddedFont>
      <p:font typeface="Anaheim" panose="020B0604020202020204" charset="0"/>
      <p:regular r:id="rId21"/>
      <p:bold r:id="rId22"/>
    </p:embeddedFont>
    <p:embeddedFont>
      <p:font typeface="Hind" panose="02000000000000000000" pitchFamily="2" charset="0"/>
      <p:regular r:id="rId23"/>
      <p:bold r:id="rId24"/>
    </p:embeddedFont>
    <p:embeddedFont>
      <p:font typeface="IvySoft Variable Light" panose="020B0404020101010102"/>
      <p:bold r:id="rId25"/>
      <p:italic r:id="rId26"/>
      <p:boldItalic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02F10"/>
    <a:srgbClr val="DC9E6A"/>
    <a:srgbClr val="C8D4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661A777-37D7-4B74-B700-9F62C7496A0C}" v="5" dt="2025-06-01T13:40:09.832"/>
  </p1510:revLst>
</p1510:revInfo>
</file>

<file path=ppt/tableStyles.xml><?xml version="1.0" encoding="utf-8"?>
<a:tblStyleLst xmlns:a="http://schemas.openxmlformats.org/drawingml/2006/main" def="{505636DB-EC1E-4EAC-8BF9-2544751A2CD2}">
  <a:tblStyle styleId="{505636DB-EC1E-4EAC-8BF9-2544751A2CD2}"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7"/>
    <p:restoredTop sz="94689"/>
  </p:normalViewPr>
  <p:slideViewPr>
    <p:cSldViewPr snapToGrid="0">
      <p:cViewPr varScale="1">
        <p:scale>
          <a:sx n="94" d="100"/>
          <a:sy n="94" d="100"/>
        </p:scale>
        <p:origin x="1138" y="298"/>
      </p:cViewPr>
      <p:guideLst/>
    </p:cSldViewPr>
  </p:slideViewPr>
  <p:notesTextViewPr>
    <p:cViewPr>
      <p:scale>
        <a:sx n="1" d="1"/>
        <a:sy n="1" d="1"/>
      </p:scale>
      <p:origin x="0" y="-43"/>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font" Target="fonts/font1.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nl-NL" dirty="0"/>
              <a:t>Wij van </a:t>
            </a:r>
            <a:r>
              <a:rPr lang="nl-NL" dirty="0" err="1"/>
              <a:t>CodeExplorers</a:t>
            </a:r>
            <a:r>
              <a:rPr lang="nl-NL" dirty="0"/>
              <a:t> zijn heel blij dat u onze kennis doorgeeft aan een nieuwe generatie. In deze notities zal u instructies zien staan per dia. Zo kunnen wij, zonder het zelf te geven toch overal u helpen met uw leerlingen iets bij te leren. De workshop die u hebt gekozen is ‘De Digitale Jungle’. Aan de slag!</a:t>
            </a: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a:extLst>
            <a:ext uri="{FF2B5EF4-FFF2-40B4-BE49-F238E27FC236}">
              <a16:creationId xmlns:a16="http://schemas.microsoft.com/office/drawing/2014/main" id="{F421E5A7-E960-BAC7-435A-B92F21EF7CFD}"/>
            </a:ext>
          </a:extLst>
        </p:cNvPr>
        <p:cNvGrpSpPr/>
        <p:nvPr/>
      </p:nvGrpSpPr>
      <p:grpSpPr>
        <a:xfrm>
          <a:off x="0" y="0"/>
          <a:ext cx="0" cy="0"/>
          <a:chOff x="0" y="0"/>
          <a:chExt cx="0" cy="0"/>
        </a:xfrm>
      </p:grpSpPr>
      <p:sp>
        <p:nvSpPr>
          <p:cNvPr id="227" name="Google Shape;227;p:notes">
            <a:extLst>
              <a:ext uri="{FF2B5EF4-FFF2-40B4-BE49-F238E27FC236}">
                <a16:creationId xmlns:a16="http://schemas.microsoft.com/office/drawing/2014/main" id="{9CAAA6F7-4CA1-D593-45EA-F5A6B0257AE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p:notes">
            <a:extLst>
              <a:ext uri="{FF2B5EF4-FFF2-40B4-BE49-F238E27FC236}">
                <a16:creationId xmlns:a16="http://schemas.microsoft.com/office/drawing/2014/main" id="{5A0DFC73-E110-9AAA-8C1B-FA9ACBDD925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nl-NL" dirty="0"/>
              <a:t>Laat de kinderen hier even over nadenken en heb hier een klasgesprek over. Wat hopen zij te bereiken met code in de toekomst? Wat willen zij graag hebben later dat nu misschien nog niet bestaat. Bijvoorbeeld een zelfrijdende auto of een vliegtuig zonder piloot. </a:t>
            </a:r>
            <a:endParaRPr dirty="0"/>
          </a:p>
        </p:txBody>
      </p:sp>
    </p:spTree>
    <p:extLst>
      <p:ext uri="{BB962C8B-B14F-4D97-AF65-F5344CB8AC3E}">
        <p14:creationId xmlns:p14="http://schemas.microsoft.com/office/powerpoint/2010/main" val="20561210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gcc9050bdf8_0_1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2" name="Google Shape;392;gcc9050bdf8_0_1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nl-NL" dirty="0"/>
              <a:t>Je kan zelf dingen creëren. Dingen maken zoals spelletjes, websites, </a:t>
            </a:r>
            <a:r>
              <a:rPr lang="nl-NL" dirty="0" err="1"/>
              <a:t>visuals</a:t>
            </a:r>
            <a:r>
              <a:rPr lang="nl-NL" dirty="0"/>
              <a:t> voor een concert,… Er is zoveel dat je kan maken, veel meer dan dat je je kan bedenken. </a:t>
            </a:r>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1"/>
        <p:cNvGrpSpPr/>
        <p:nvPr/>
      </p:nvGrpSpPr>
      <p:grpSpPr>
        <a:xfrm>
          <a:off x="0" y="0"/>
          <a:ext cx="0" cy="0"/>
          <a:chOff x="0" y="0"/>
          <a:chExt cx="0" cy="0"/>
        </a:xfrm>
      </p:grpSpPr>
      <p:sp>
        <p:nvSpPr>
          <p:cNvPr id="502" name="Google Shape;502;gdeee169084_0_3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3" name="Google Shape;503;gdeee169084_0_3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nl-NL" dirty="0"/>
              <a:t>Jongeren die vroeg beginnen met coderen zijn meestal opvallend goed in deze 3 vaardigheden. Het leert je veel meer dan wat regeltjes code neerzetten. Je bent creatief, want je gaat zelf dingen ontwerpen en bouwen. Je leert logisch nadenken door te kijken naar een code en te begrijpen dat alles er letterlijk staat. Problemen ga je zeker bij code krijgen. Je vergeet al heel snel 1 lettertje, cijfertje of teken. Dit zorgt ervoor dat je niet gaat zien wat je verwacht had. Door opzoek te gaan naar de fout en te inspecteren leer je zoeken naar het probleem en dit op te lossen. En je leert als laatste, van dit compacte lijstje, ook samenwerken. Lukt het niet of weet je niet hoe iets moet? Ga eens naar een ander, vraag daar voor hulp. Samen zullen jullie veel meer zien dan alleen.</a:t>
            </a:r>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2"/>
        <p:cNvGrpSpPr/>
        <p:nvPr/>
      </p:nvGrpSpPr>
      <p:grpSpPr>
        <a:xfrm>
          <a:off x="0" y="0"/>
          <a:ext cx="0" cy="0"/>
          <a:chOff x="0" y="0"/>
          <a:chExt cx="0" cy="0"/>
        </a:xfrm>
      </p:grpSpPr>
      <p:sp>
        <p:nvSpPr>
          <p:cNvPr id="673" name="Google Shape;673;gcc9050bdf8_0_3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4" name="Google Shape;674;gcc9050bdf8_0_3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nl-NL" dirty="0"/>
              <a:t>1 iemand van de klas wordt de codeerder en de andere worden allemaal robots. De codeerder moet zeggen wat de robots moeten doen en de robots moeten dat zo letterlijk mogelijk nemen.</a:t>
            </a:r>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7"/>
        <p:cNvGrpSpPr/>
        <p:nvPr/>
      </p:nvGrpSpPr>
      <p:grpSpPr>
        <a:xfrm>
          <a:off x="0" y="0"/>
          <a:ext cx="0" cy="0"/>
          <a:chOff x="0" y="0"/>
          <a:chExt cx="0" cy="0"/>
        </a:xfrm>
      </p:grpSpPr>
      <p:sp>
        <p:nvSpPr>
          <p:cNvPr id="698" name="Google Shape;698;gcc9050bdf8_0_2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9" name="Google Shape;699;gcc9050bdf8_0_2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nl-NL" dirty="0"/>
              <a:t>Alles wat ooit gemaakt is komt door dat iemand het idee kreeg om dit te maken.</a:t>
            </a:r>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1"/>
        <p:cNvGrpSpPr/>
        <p:nvPr/>
      </p:nvGrpSpPr>
      <p:grpSpPr>
        <a:xfrm>
          <a:off x="0" y="0"/>
          <a:ext cx="0" cy="0"/>
          <a:chOff x="0" y="0"/>
          <a:chExt cx="0" cy="0"/>
        </a:xfrm>
      </p:grpSpPr>
      <p:sp>
        <p:nvSpPr>
          <p:cNvPr id="752" name="Google Shape;752;gcc9050bdf8_0_2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3" name="Google Shape;753;gcc9050bdf8_0_2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nl-NL" dirty="0"/>
              <a:t>Stel de leerlingen de vraag wat zij zouden willen maken. Laat ze hier luidop per 2 of met de gehele groep (hangt er vanaf hoe groot de groep is) over dromen. Wij zouden een robot willen maken die ons hele huis opruimt en poetst. </a:t>
            </a:r>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a:extLst>
            <a:ext uri="{FF2B5EF4-FFF2-40B4-BE49-F238E27FC236}">
              <a16:creationId xmlns:a16="http://schemas.microsoft.com/office/drawing/2014/main" id="{6458213E-4F7E-589C-47C9-ACB512E85A8D}"/>
            </a:ext>
          </a:extLst>
        </p:cNvPr>
        <p:cNvGrpSpPr/>
        <p:nvPr/>
      </p:nvGrpSpPr>
      <p:grpSpPr>
        <a:xfrm>
          <a:off x="0" y="0"/>
          <a:ext cx="0" cy="0"/>
          <a:chOff x="0" y="0"/>
          <a:chExt cx="0" cy="0"/>
        </a:xfrm>
      </p:grpSpPr>
      <p:sp>
        <p:nvSpPr>
          <p:cNvPr id="227" name="Google Shape;227;p:notes">
            <a:extLst>
              <a:ext uri="{FF2B5EF4-FFF2-40B4-BE49-F238E27FC236}">
                <a16:creationId xmlns:a16="http://schemas.microsoft.com/office/drawing/2014/main" id="{A40F7770-D77C-2ECD-AAC2-9AD2A06D669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p:notes">
            <a:extLst>
              <a:ext uri="{FF2B5EF4-FFF2-40B4-BE49-F238E27FC236}">
                <a16:creationId xmlns:a16="http://schemas.microsoft.com/office/drawing/2014/main" id="{425E6632-7C01-A83D-7C1F-85B69E61462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nl-NL" dirty="0"/>
              <a:t>Laat ze nu per 2, 1 laptop openen en geef ook per 2, 1 werkboekje.</a:t>
            </a:r>
            <a:endParaRPr dirty="0"/>
          </a:p>
        </p:txBody>
      </p:sp>
    </p:spTree>
    <p:extLst>
      <p:ext uri="{BB962C8B-B14F-4D97-AF65-F5344CB8AC3E}">
        <p14:creationId xmlns:p14="http://schemas.microsoft.com/office/powerpoint/2010/main" val="28399676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6"/>
        <p:cNvGrpSpPr/>
        <p:nvPr/>
      </p:nvGrpSpPr>
      <p:grpSpPr>
        <a:xfrm>
          <a:off x="0" y="0"/>
          <a:ext cx="0" cy="0"/>
          <a:chOff x="0" y="0"/>
          <a:chExt cx="0" cy="0"/>
        </a:xfrm>
      </p:grpSpPr>
      <p:sp>
        <p:nvSpPr>
          <p:cNvPr id="707" name="Google Shape;707;gdeee169084_0_4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8" name="Google Shape;708;gdeee169084_0_4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nl-NL" dirty="0"/>
              <a:t>Leg nu via alle uitleg in het werkboekje uit hoe coderen werkt. Alles wat je moet weten staat in het werkboekje. Overloop het klassikaal.</a:t>
            </a:r>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a:extLst>
            <a:ext uri="{FF2B5EF4-FFF2-40B4-BE49-F238E27FC236}">
              <a16:creationId xmlns:a16="http://schemas.microsoft.com/office/drawing/2014/main" id="{A2D5E019-EEFC-57C0-FA17-F739BEEA356C}"/>
            </a:ext>
          </a:extLst>
        </p:cNvPr>
        <p:cNvGrpSpPr/>
        <p:nvPr/>
      </p:nvGrpSpPr>
      <p:grpSpPr>
        <a:xfrm>
          <a:off x="0" y="0"/>
          <a:ext cx="0" cy="0"/>
          <a:chOff x="0" y="0"/>
          <a:chExt cx="0" cy="0"/>
        </a:xfrm>
      </p:grpSpPr>
      <p:sp>
        <p:nvSpPr>
          <p:cNvPr id="227" name="Google Shape;227;p:notes">
            <a:extLst>
              <a:ext uri="{FF2B5EF4-FFF2-40B4-BE49-F238E27FC236}">
                <a16:creationId xmlns:a16="http://schemas.microsoft.com/office/drawing/2014/main" id="{389F7E0C-5544-588D-0E87-31CB88AC4E0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p:notes">
            <a:extLst>
              <a:ext uri="{FF2B5EF4-FFF2-40B4-BE49-F238E27FC236}">
                <a16:creationId xmlns:a16="http://schemas.microsoft.com/office/drawing/2014/main" id="{444B3CA7-FBF8-F359-099D-112A56A18F8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nl-NL" dirty="0"/>
              <a:t>Laat ze nu allemaal een dier uitkiezen. Een tekening is het makkelijkste en dan kunnen ze nu zelf een dier tekenen met code. </a:t>
            </a:r>
          </a:p>
          <a:p>
            <a:pPr marL="0" lvl="0" indent="0" algn="l" rtl="0">
              <a:spcBef>
                <a:spcPts val="0"/>
              </a:spcBef>
              <a:spcAft>
                <a:spcPts val="0"/>
              </a:spcAft>
              <a:buNone/>
            </a:pPr>
            <a:r>
              <a:rPr lang="nl-NL" dirty="0"/>
              <a:t>Bedankt voor onze workshop te geven en voor het doorgeven van onze kennis aan jongeren. Hopelijk vond u het ook leuk en misschien </a:t>
            </a:r>
            <a:r>
              <a:rPr lang="nl-NL"/>
              <a:t>zelfs leerzaam.</a:t>
            </a:r>
            <a:endParaRPr/>
          </a:p>
        </p:txBody>
      </p:sp>
    </p:spTree>
    <p:extLst>
      <p:ext uri="{BB962C8B-B14F-4D97-AF65-F5344CB8AC3E}">
        <p14:creationId xmlns:p14="http://schemas.microsoft.com/office/powerpoint/2010/main" val="3344737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a:extLst>
            <a:ext uri="{FF2B5EF4-FFF2-40B4-BE49-F238E27FC236}">
              <a16:creationId xmlns:a16="http://schemas.microsoft.com/office/drawing/2014/main" id="{1F9B1878-3D3F-186E-20EC-6D5BB317CFAF}"/>
            </a:ext>
          </a:extLst>
        </p:cNvPr>
        <p:cNvGrpSpPr/>
        <p:nvPr/>
      </p:nvGrpSpPr>
      <p:grpSpPr>
        <a:xfrm>
          <a:off x="0" y="0"/>
          <a:ext cx="0" cy="0"/>
          <a:chOff x="0" y="0"/>
          <a:chExt cx="0" cy="0"/>
        </a:xfrm>
      </p:grpSpPr>
      <p:sp>
        <p:nvSpPr>
          <p:cNvPr id="227" name="Google Shape;227;p:notes">
            <a:extLst>
              <a:ext uri="{FF2B5EF4-FFF2-40B4-BE49-F238E27FC236}">
                <a16:creationId xmlns:a16="http://schemas.microsoft.com/office/drawing/2014/main" id="{E8C42D7A-FD79-E580-0441-AD13A946A7F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p:notes">
            <a:extLst>
              <a:ext uri="{FF2B5EF4-FFF2-40B4-BE49-F238E27FC236}">
                <a16:creationId xmlns:a16="http://schemas.microsoft.com/office/drawing/2014/main" id="{2CE2D564-0C31-8FA2-11AE-F81191C1783B}"/>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nl-NL" dirty="0"/>
              <a:t>We laten graag zien wat er gemaakt kan worden door mensen die hier echt op verder gaan. De link gaat naar een site met allemaal voorbeelden van </a:t>
            </a:r>
            <a:r>
              <a:rPr lang="nl-NL" dirty="0" err="1"/>
              <a:t>generativeart</a:t>
            </a:r>
            <a:r>
              <a:rPr lang="nl-NL" dirty="0"/>
              <a:t>. Laat ze hier maar eventjes op kijken, om een beetje een idee te geven en vooral zin te geven om verder te gaan.</a:t>
            </a:r>
            <a:endParaRPr dirty="0"/>
          </a:p>
        </p:txBody>
      </p:sp>
    </p:spTree>
    <p:extLst>
      <p:ext uri="{BB962C8B-B14F-4D97-AF65-F5344CB8AC3E}">
        <p14:creationId xmlns:p14="http://schemas.microsoft.com/office/powerpoint/2010/main" val="32591308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a:extLst>
            <a:ext uri="{FF2B5EF4-FFF2-40B4-BE49-F238E27FC236}">
              <a16:creationId xmlns:a16="http://schemas.microsoft.com/office/drawing/2014/main" id="{A86859E6-6052-5B2F-01A7-42718208A9DB}"/>
            </a:ext>
          </a:extLst>
        </p:cNvPr>
        <p:cNvGrpSpPr/>
        <p:nvPr/>
      </p:nvGrpSpPr>
      <p:grpSpPr>
        <a:xfrm>
          <a:off x="0" y="0"/>
          <a:ext cx="0" cy="0"/>
          <a:chOff x="0" y="0"/>
          <a:chExt cx="0" cy="0"/>
        </a:xfrm>
      </p:grpSpPr>
      <p:sp>
        <p:nvSpPr>
          <p:cNvPr id="227" name="Google Shape;227;p:notes">
            <a:extLst>
              <a:ext uri="{FF2B5EF4-FFF2-40B4-BE49-F238E27FC236}">
                <a16:creationId xmlns:a16="http://schemas.microsoft.com/office/drawing/2014/main" id="{68D5D6E3-F326-2E29-460A-6C2A751DD62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p:notes">
            <a:extLst>
              <a:ext uri="{FF2B5EF4-FFF2-40B4-BE49-F238E27FC236}">
                <a16:creationId xmlns:a16="http://schemas.microsoft.com/office/drawing/2014/main" id="{F58289FE-71B7-FBA1-B543-B828E58B42A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nl-NL" dirty="0"/>
              <a:t>Laat de leerlingen een stappenplan schrijven om een boterham te smeren met het materiaal dat u bij heeft. Zo leren ze de juiste stappen volgen, dit is heel belangrijk voor het coderen. Je gaat ook eerst de zak brood open moeten doen voor je er brood uit kan halen. </a:t>
            </a:r>
            <a:endParaRPr dirty="0"/>
          </a:p>
        </p:txBody>
      </p:sp>
    </p:spTree>
    <p:extLst>
      <p:ext uri="{BB962C8B-B14F-4D97-AF65-F5344CB8AC3E}">
        <p14:creationId xmlns:p14="http://schemas.microsoft.com/office/powerpoint/2010/main" val="2372177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a:extLst>
            <a:ext uri="{FF2B5EF4-FFF2-40B4-BE49-F238E27FC236}">
              <a16:creationId xmlns:a16="http://schemas.microsoft.com/office/drawing/2014/main" id="{CE3CF64E-347E-1195-4CED-18C215C003E8}"/>
            </a:ext>
          </a:extLst>
        </p:cNvPr>
        <p:cNvGrpSpPr/>
        <p:nvPr/>
      </p:nvGrpSpPr>
      <p:grpSpPr>
        <a:xfrm>
          <a:off x="0" y="0"/>
          <a:ext cx="0" cy="0"/>
          <a:chOff x="0" y="0"/>
          <a:chExt cx="0" cy="0"/>
        </a:xfrm>
      </p:grpSpPr>
      <p:sp>
        <p:nvSpPr>
          <p:cNvPr id="227" name="Google Shape;227;p:notes">
            <a:extLst>
              <a:ext uri="{FF2B5EF4-FFF2-40B4-BE49-F238E27FC236}">
                <a16:creationId xmlns:a16="http://schemas.microsoft.com/office/drawing/2014/main" id="{3245A9DF-754A-5BB8-CB92-D6B1667E53D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p:notes">
            <a:extLst>
              <a:ext uri="{FF2B5EF4-FFF2-40B4-BE49-F238E27FC236}">
                <a16:creationId xmlns:a16="http://schemas.microsoft.com/office/drawing/2014/main" id="{49DBC2EE-1C09-261C-4D85-DFC5207A88E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nl-NL" dirty="0"/>
              <a:t>Haal een paar stappenplannen eruit. Doe nu exact wat er staat, in exact dezelfde volgorde. Dit kan soms tot grappige dingen lijden maar zo leren ze het wel.</a:t>
            </a:r>
            <a:endParaRPr dirty="0"/>
          </a:p>
        </p:txBody>
      </p:sp>
    </p:spTree>
    <p:extLst>
      <p:ext uri="{BB962C8B-B14F-4D97-AF65-F5344CB8AC3E}">
        <p14:creationId xmlns:p14="http://schemas.microsoft.com/office/powerpoint/2010/main" val="2784617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a:extLst>
            <a:ext uri="{FF2B5EF4-FFF2-40B4-BE49-F238E27FC236}">
              <a16:creationId xmlns:a16="http://schemas.microsoft.com/office/drawing/2014/main" id="{4CBF0E96-8682-BF42-6B57-2C2C1ECDB23D}"/>
            </a:ext>
          </a:extLst>
        </p:cNvPr>
        <p:cNvGrpSpPr/>
        <p:nvPr/>
      </p:nvGrpSpPr>
      <p:grpSpPr>
        <a:xfrm>
          <a:off x="0" y="0"/>
          <a:ext cx="0" cy="0"/>
          <a:chOff x="0" y="0"/>
          <a:chExt cx="0" cy="0"/>
        </a:xfrm>
      </p:grpSpPr>
      <p:sp>
        <p:nvSpPr>
          <p:cNvPr id="227" name="Google Shape;227;p:notes">
            <a:extLst>
              <a:ext uri="{FF2B5EF4-FFF2-40B4-BE49-F238E27FC236}">
                <a16:creationId xmlns:a16="http://schemas.microsoft.com/office/drawing/2014/main" id="{783E0B7D-2B90-E0EB-9579-FB808B87555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p:notes">
            <a:extLst>
              <a:ext uri="{FF2B5EF4-FFF2-40B4-BE49-F238E27FC236}">
                <a16:creationId xmlns:a16="http://schemas.microsoft.com/office/drawing/2014/main" id="{2013D95C-F4C4-AE6A-2FE2-4480663F7A29}"/>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nl-NL" dirty="0"/>
              <a:t>Hier beginnen we aan een korte presentatie om eventjes te laten zien wat code allemaal is.</a:t>
            </a:r>
            <a:endParaRPr dirty="0"/>
          </a:p>
        </p:txBody>
      </p:sp>
    </p:spTree>
    <p:extLst>
      <p:ext uri="{BB962C8B-B14F-4D97-AF65-F5344CB8AC3E}">
        <p14:creationId xmlns:p14="http://schemas.microsoft.com/office/powerpoint/2010/main" val="31111061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de9af9f03d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9" name="Google Shape;289;gde9af9f03d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nl-NL" dirty="0"/>
              <a:t>Iedereen gebruikt minstens 1 scherm per dag. Gsm, iPad, laptop, maar bijvoorbeeld ook het scherm in de auto, in de bus, op de trein,… Overal zijn schermen. </a:t>
            </a: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gcc9050bdf8_0_2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9" name="Google Shape;279;gcc9050bdf8_0_2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nl-NL" dirty="0"/>
              <a:t>Code is overal! Het zorgt ervoor dat wij digitaal kunnen communiceren en dingen kunnen creëren.  </a:t>
            </a: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a:extLst>
            <a:ext uri="{FF2B5EF4-FFF2-40B4-BE49-F238E27FC236}">
              <a16:creationId xmlns:a16="http://schemas.microsoft.com/office/drawing/2014/main" id="{FA657FEB-0203-59EC-01A8-E39241D8930D}"/>
            </a:ext>
          </a:extLst>
        </p:cNvPr>
        <p:cNvGrpSpPr/>
        <p:nvPr/>
      </p:nvGrpSpPr>
      <p:grpSpPr>
        <a:xfrm>
          <a:off x="0" y="0"/>
          <a:ext cx="0" cy="0"/>
          <a:chOff x="0" y="0"/>
          <a:chExt cx="0" cy="0"/>
        </a:xfrm>
      </p:grpSpPr>
      <p:sp>
        <p:nvSpPr>
          <p:cNvPr id="227" name="Google Shape;227;p:notes">
            <a:extLst>
              <a:ext uri="{FF2B5EF4-FFF2-40B4-BE49-F238E27FC236}">
                <a16:creationId xmlns:a16="http://schemas.microsoft.com/office/drawing/2014/main" id="{2F4B4F49-397C-3FE2-317B-EFF3F50F6DF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p:notes">
            <a:extLst>
              <a:ext uri="{FF2B5EF4-FFF2-40B4-BE49-F238E27FC236}">
                <a16:creationId xmlns:a16="http://schemas.microsoft.com/office/drawing/2014/main" id="{71298171-293B-8C1B-D49B-9C20D22311F9}"/>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nl-NL" dirty="0"/>
              <a:t>Met code kan je computers alles laten doen. Van een liedje schrijven, tot een uitnodiging maken, tot een spel creëren. Je kan er alles mee en het geeft je zoveel manieren om de wereld breder te maken.</a:t>
            </a:r>
            <a:endParaRPr dirty="0"/>
          </a:p>
        </p:txBody>
      </p:sp>
    </p:spTree>
    <p:extLst>
      <p:ext uri="{BB962C8B-B14F-4D97-AF65-F5344CB8AC3E}">
        <p14:creationId xmlns:p14="http://schemas.microsoft.com/office/powerpoint/2010/main" val="26570091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a:extLst>
            <a:ext uri="{FF2B5EF4-FFF2-40B4-BE49-F238E27FC236}">
              <a16:creationId xmlns:a16="http://schemas.microsoft.com/office/drawing/2014/main" id="{65064F5C-468C-B635-9A14-AD484C84A231}"/>
            </a:ext>
          </a:extLst>
        </p:cNvPr>
        <p:cNvGrpSpPr/>
        <p:nvPr/>
      </p:nvGrpSpPr>
      <p:grpSpPr>
        <a:xfrm>
          <a:off x="0" y="0"/>
          <a:ext cx="0" cy="0"/>
          <a:chOff x="0" y="0"/>
          <a:chExt cx="0" cy="0"/>
        </a:xfrm>
      </p:grpSpPr>
      <p:sp>
        <p:nvSpPr>
          <p:cNvPr id="227" name="Google Shape;227;p:notes">
            <a:extLst>
              <a:ext uri="{FF2B5EF4-FFF2-40B4-BE49-F238E27FC236}">
                <a16:creationId xmlns:a16="http://schemas.microsoft.com/office/drawing/2014/main" id="{2F665ED9-5CDC-931F-09B0-45EFCC834F5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p:notes">
            <a:extLst>
              <a:ext uri="{FF2B5EF4-FFF2-40B4-BE49-F238E27FC236}">
                <a16:creationId xmlns:a16="http://schemas.microsoft.com/office/drawing/2014/main" id="{495AEE4F-09DA-5816-D7AF-B66CFE93051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nl-NL" dirty="0"/>
              <a:t>Je komt overal code tegen. Alles wat je op een scherm ziet is code, maar ook een stoplicht bevat code. In de kleinste hoekjes waar je het niet zou verwachten zit code.</a:t>
            </a:r>
            <a:endParaRPr dirty="0"/>
          </a:p>
        </p:txBody>
      </p:sp>
    </p:spTree>
    <p:extLst>
      <p:ext uri="{BB962C8B-B14F-4D97-AF65-F5344CB8AC3E}">
        <p14:creationId xmlns:p14="http://schemas.microsoft.com/office/powerpoint/2010/main" val="17936735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4366725" y="1422150"/>
            <a:ext cx="4179300" cy="1557900"/>
          </a:xfrm>
          <a:prstGeom prst="rect">
            <a:avLst/>
          </a:prstGeom>
        </p:spPr>
        <p:txBody>
          <a:bodyPr spcFirstLastPara="1" wrap="square" lIns="91425" tIns="91425" rIns="91425" bIns="91425" anchor="ctr" anchorCtr="0">
            <a:noAutofit/>
          </a:bodyPr>
          <a:lstStyle>
            <a:lvl1pPr lvl="0" algn="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0" name="Google Shape;10;p2"/>
          <p:cNvSpPr txBox="1">
            <a:spLocks noGrp="1"/>
          </p:cNvSpPr>
          <p:nvPr>
            <p:ph type="subTitle" idx="1"/>
          </p:nvPr>
        </p:nvSpPr>
        <p:spPr>
          <a:xfrm>
            <a:off x="4668450" y="4036950"/>
            <a:ext cx="3852000" cy="451500"/>
          </a:xfrm>
          <a:prstGeom prst="rect">
            <a:avLst/>
          </a:prstGeom>
        </p:spPr>
        <p:txBody>
          <a:bodyPr spcFirstLastPara="1" wrap="square" lIns="91425" tIns="91425" rIns="91425" bIns="91425" anchor="ctr" anchorCtr="0">
            <a:noAutofit/>
          </a:bodyPr>
          <a:lstStyle>
            <a:lvl1pPr lvl="0" algn="r">
              <a:lnSpc>
                <a:spcPct val="100000"/>
              </a:lnSpc>
              <a:spcBef>
                <a:spcPts val="0"/>
              </a:spcBef>
              <a:spcAft>
                <a:spcPts val="0"/>
              </a:spcAft>
              <a:buSzPts val="1400"/>
              <a:buNone/>
              <a:defRPr>
                <a:solidFill>
                  <a:srgbClr val="2F3536"/>
                </a:solidFill>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Numbers and text">
  <p:cSld name="CUSTOM_6_1">
    <p:spTree>
      <p:nvGrpSpPr>
        <p:cNvPr id="1" name="Shape 169"/>
        <p:cNvGrpSpPr/>
        <p:nvPr/>
      </p:nvGrpSpPr>
      <p:grpSpPr>
        <a:xfrm>
          <a:off x="0" y="0"/>
          <a:ext cx="0" cy="0"/>
          <a:chOff x="0" y="0"/>
          <a:chExt cx="0" cy="0"/>
        </a:xfrm>
      </p:grpSpPr>
      <p:sp>
        <p:nvSpPr>
          <p:cNvPr id="170" name="Google Shape;170;p26"/>
          <p:cNvSpPr txBox="1">
            <a:spLocks noGrp="1"/>
          </p:cNvSpPr>
          <p:nvPr>
            <p:ph type="title" hasCustomPrompt="1"/>
          </p:nvPr>
        </p:nvSpPr>
        <p:spPr>
          <a:xfrm>
            <a:off x="1261150" y="2823620"/>
            <a:ext cx="2635500" cy="823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7200"/>
              <a:buNone/>
              <a:defRPr sz="4500"/>
            </a:lvl1pPr>
            <a:lvl2pPr lvl="1" algn="ctr" rtl="0">
              <a:spcBef>
                <a:spcPts val="0"/>
              </a:spcBef>
              <a:spcAft>
                <a:spcPts val="0"/>
              </a:spcAft>
              <a:buSzPts val="7200"/>
              <a:buNone/>
              <a:defRPr sz="7200"/>
            </a:lvl2pPr>
            <a:lvl3pPr lvl="2" algn="ctr" rtl="0">
              <a:spcBef>
                <a:spcPts val="0"/>
              </a:spcBef>
              <a:spcAft>
                <a:spcPts val="0"/>
              </a:spcAft>
              <a:buSzPts val="7200"/>
              <a:buNone/>
              <a:defRPr sz="7200"/>
            </a:lvl3pPr>
            <a:lvl4pPr lvl="3" algn="ctr" rtl="0">
              <a:spcBef>
                <a:spcPts val="0"/>
              </a:spcBef>
              <a:spcAft>
                <a:spcPts val="0"/>
              </a:spcAft>
              <a:buSzPts val="7200"/>
              <a:buNone/>
              <a:defRPr sz="7200"/>
            </a:lvl4pPr>
            <a:lvl5pPr lvl="4" algn="ctr" rtl="0">
              <a:spcBef>
                <a:spcPts val="0"/>
              </a:spcBef>
              <a:spcAft>
                <a:spcPts val="0"/>
              </a:spcAft>
              <a:buSzPts val="7200"/>
              <a:buNone/>
              <a:defRPr sz="7200"/>
            </a:lvl5pPr>
            <a:lvl6pPr lvl="5" algn="ctr" rtl="0">
              <a:spcBef>
                <a:spcPts val="0"/>
              </a:spcBef>
              <a:spcAft>
                <a:spcPts val="0"/>
              </a:spcAft>
              <a:buSzPts val="7200"/>
              <a:buNone/>
              <a:defRPr sz="7200"/>
            </a:lvl6pPr>
            <a:lvl7pPr lvl="6" algn="ctr" rtl="0">
              <a:spcBef>
                <a:spcPts val="0"/>
              </a:spcBef>
              <a:spcAft>
                <a:spcPts val="0"/>
              </a:spcAft>
              <a:buSzPts val="7200"/>
              <a:buNone/>
              <a:defRPr sz="7200"/>
            </a:lvl7pPr>
            <a:lvl8pPr lvl="7" algn="ctr" rtl="0">
              <a:spcBef>
                <a:spcPts val="0"/>
              </a:spcBef>
              <a:spcAft>
                <a:spcPts val="0"/>
              </a:spcAft>
              <a:buSzPts val="7200"/>
              <a:buNone/>
              <a:defRPr sz="7200"/>
            </a:lvl8pPr>
            <a:lvl9pPr lvl="8" algn="ctr" rtl="0">
              <a:spcBef>
                <a:spcPts val="0"/>
              </a:spcBef>
              <a:spcAft>
                <a:spcPts val="0"/>
              </a:spcAft>
              <a:buSzPts val="7200"/>
              <a:buNone/>
              <a:defRPr sz="7200"/>
            </a:lvl9pPr>
          </a:lstStyle>
          <a:p>
            <a:r>
              <a:t>xx%</a:t>
            </a:r>
          </a:p>
        </p:txBody>
      </p:sp>
      <p:sp>
        <p:nvSpPr>
          <p:cNvPr id="171" name="Google Shape;171;p26"/>
          <p:cNvSpPr txBox="1">
            <a:spLocks noGrp="1"/>
          </p:cNvSpPr>
          <p:nvPr>
            <p:ph type="subTitle" idx="1"/>
          </p:nvPr>
        </p:nvSpPr>
        <p:spPr>
          <a:xfrm>
            <a:off x="1439494" y="4004250"/>
            <a:ext cx="2278800" cy="612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solidFill>
                  <a:schemeClr val="dk1"/>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72" name="Google Shape;172;p26"/>
          <p:cNvSpPr txBox="1">
            <a:spLocks noGrp="1"/>
          </p:cNvSpPr>
          <p:nvPr>
            <p:ph type="title" idx="2" hasCustomPrompt="1"/>
          </p:nvPr>
        </p:nvSpPr>
        <p:spPr>
          <a:xfrm>
            <a:off x="5249448" y="2823620"/>
            <a:ext cx="2635500" cy="8235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7200"/>
              <a:buNone/>
              <a:defRPr sz="4500"/>
            </a:lvl1pPr>
            <a:lvl2pPr lvl="1" algn="ctr" rtl="0">
              <a:spcBef>
                <a:spcPts val="0"/>
              </a:spcBef>
              <a:spcAft>
                <a:spcPts val="0"/>
              </a:spcAft>
              <a:buSzPts val="7200"/>
              <a:buNone/>
              <a:defRPr sz="7200"/>
            </a:lvl2pPr>
            <a:lvl3pPr lvl="2" algn="ctr" rtl="0">
              <a:spcBef>
                <a:spcPts val="0"/>
              </a:spcBef>
              <a:spcAft>
                <a:spcPts val="0"/>
              </a:spcAft>
              <a:buSzPts val="7200"/>
              <a:buNone/>
              <a:defRPr sz="7200"/>
            </a:lvl3pPr>
            <a:lvl4pPr lvl="3" algn="ctr" rtl="0">
              <a:spcBef>
                <a:spcPts val="0"/>
              </a:spcBef>
              <a:spcAft>
                <a:spcPts val="0"/>
              </a:spcAft>
              <a:buSzPts val="7200"/>
              <a:buNone/>
              <a:defRPr sz="7200"/>
            </a:lvl4pPr>
            <a:lvl5pPr lvl="4" algn="ctr" rtl="0">
              <a:spcBef>
                <a:spcPts val="0"/>
              </a:spcBef>
              <a:spcAft>
                <a:spcPts val="0"/>
              </a:spcAft>
              <a:buSzPts val="7200"/>
              <a:buNone/>
              <a:defRPr sz="7200"/>
            </a:lvl5pPr>
            <a:lvl6pPr lvl="5" algn="ctr" rtl="0">
              <a:spcBef>
                <a:spcPts val="0"/>
              </a:spcBef>
              <a:spcAft>
                <a:spcPts val="0"/>
              </a:spcAft>
              <a:buSzPts val="7200"/>
              <a:buNone/>
              <a:defRPr sz="7200"/>
            </a:lvl6pPr>
            <a:lvl7pPr lvl="6" algn="ctr" rtl="0">
              <a:spcBef>
                <a:spcPts val="0"/>
              </a:spcBef>
              <a:spcAft>
                <a:spcPts val="0"/>
              </a:spcAft>
              <a:buSzPts val="7200"/>
              <a:buNone/>
              <a:defRPr sz="7200"/>
            </a:lvl7pPr>
            <a:lvl8pPr lvl="7" algn="ctr" rtl="0">
              <a:spcBef>
                <a:spcPts val="0"/>
              </a:spcBef>
              <a:spcAft>
                <a:spcPts val="0"/>
              </a:spcAft>
              <a:buSzPts val="7200"/>
              <a:buNone/>
              <a:defRPr sz="7200"/>
            </a:lvl8pPr>
            <a:lvl9pPr lvl="8" algn="ctr" rtl="0">
              <a:spcBef>
                <a:spcPts val="0"/>
              </a:spcBef>
              <a:spcAft>
                <a:spcPts val="0"/>
              </a:spcAft>
              <a:buSzPts val="7200"/>
              <a:buNone/>
              <a:defRPr sz="7200"/>
            </a:lvl9pPr>
          </a:lstStyle>
          <a:p>
            <a:r>
              <a:t>xx%</a:t>
            </a:r>
          </a:p>
        </p:txBody>
      </p:sp>
      <p:sp>
        <p:nvSpPr>
          <p:cNvPr id="173" name="Google Shape;173;p26"/>
          <p:cNvSpPr txBox="1">
            <a:spLocks noGrp="1"/>
          </p:cNvSpPr>
          <p:nvPr>
            <p:ph type="subTitle" idx="3"/>
          </p:nvPr>
        </p:nvSpPr>
        <p:spPr>
          <a:xfrm>
            <a:off x="5427788" y="4004250"/>
            <a:ext cx="2278800" cy="612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solidFill>
                  <a:schemeClr val="dk1"/>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74" name="Google Shape;174;p26"/>
          <p:cNvSpPr txBox="1">
            <a:spLocks noGrp="1"/>
          </p:cNvSpPr>
          <p:nvPr>
            <p:ph type="subTitle" idx="4"/>
          </p:nvPr>
        </p:nvSpPr>
        <p:spPr>
          <a:xfrm>
            <a:off x="1439494" y="3619200"/>
            <a:ext cx="2278800" cy="385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2000"/>
              <a:buFont typeface="Hind"/>
              <a:buNone/>
              <a:defRPr sz="2000" b="1">
                <a:solidFill>
                  <a:schemeClr val="dk2"/>
                </a:solidFill>
                <a:latin typeface="Hind"/>
                <a:ea typeface="Hind"/>
                <a:cs typeface="Hind"/>
                <a:sym typeface="Hind"/>
              </a:defRPr>
            </a:lvl1pPr>
            <a:lvl2pPr lvl="1" algn="ctr" rtl="0">
              <a:lnSpc>
                <a:spcPct val="100000"/>
              </a:lnSpc>
              <a:spcBef>
                <a:spcPts val="0"/>
              </a:spcBef>
              <a:spcAft>
                <a:spcPts val="0"/>
              </a:spcAft>
              <a:buClr>
                <a:schemeClr val="dk2"/>
              </a:buClr>
              <a:buSzPts val="2000"/>
              <a:buFont typeface="Hind"/>
              <a:buNone/>
              <a:defRPr sz="2000" b="1">
                <a:solidFill>
                  <a:schemeClr val="dk2"/>
                </a:solidFill>
                <a:latin typeface="Hind"/>
                <a:ea typeface="Hind"/>
                <a:cs typeface="Hind"/>
                <a:sym typeface="Hind"/>
              </a:defRPr>
            </a:lvl2pPr>
            <a:lvl3pPr lvl="2" algn="ctr" rtl="0">
              <a:lnSpc>
                <a:spcPct val="100000"/>
              </a:lnSpc>
              <a:spcBef>
                <a:spcPts val="0"/>
              </a:spcBef>
              <a:spcAft>
                <a:spcPts val="0"/>
              </a:spcAft>
              <a:buClr>
                <a:schemeClr val="dk2"/>
              </a:buClr>
              <a:buSzPts val="2000"/>
              <a:buFont typeface="Hind"/>
              <a:buNone/>
              <a:defRPr sz="2000" b="1">
                <a:solidFill>
                  <a:schemeClr val="dk2"/>
                </a:solidFill>
                <a:latin typeface="Hind"/>
                <a:ea typeface="Hind"/>
                <a:cs typeface="Hind"/>
                <a:sym typeface="Hind"/>
              </a:defRPr>
            </a:lvl3pPr>
            <a:lvl4pPr lvl="3" algn="ctr" rtl="0">
              <a:lnSpc>
                <a:spcPct val="100000"/>
              </a:lnSpc>
              <a:spcBef>
                <a:spcPts val="0"/>
              </a:spcBef>
              <a:spcAft>
                <a:spcPts val="0"/>
              </a:spcAft>
              <a:buClr>
                <a:schemeClr val="dk2"/>
              </a:buClr>
              <a:buSzPts val="2000"/>
              <a:buFont typeface="Hind"/>
              <a:buNone/>
              <a:defRPr sz="2000" b="1">
                <a:solidFill>
                  <a:schemeClr val="dk2"/>
                </a:solidFill>
                <a:latin typeface="Hind"/>
                <a:ea typeface="Hind"/>
                <a:cs typeface="Hind"/>
                <a:sym typeface="Hind"/>
              </a:defRPr>
            </a:lvl4pPr>
            <a:lvl5pPr lvl="4" algn="ctr" rtl="0">
              <a:lnSpc>
                <a:spcPct val="100000"/>
              </a:lnSpc>
              <a:spcBef>
                <a:spcPts val="0"/>
              </a:spcBef>
              <a:spcAft>
                <a:spcPts val="0"/>
              </a:spcAft>
              <a:buClr>
                <a:schemeClr val="dk2"/>
              </a:buClr>
              <a:buSzPts val="2000"/>
              <a:buFont typeface="Hind"/>
              <a:buNone/>
              <a:defRPr sz="2000" b="1">
                <a:solidFill>
                  <a:schemeClr val="dk2"/>
                </a:solidFill>
                <a:latin typeface="Hind"/>
                <a:ea typeface="Hind"/>
                <a:cs typeface="Hind"/>
                <a:sym typeface="Hind"/>
              </a:defRPr>
            </a:lvl5pPr>
            <a:lvl6pPr lvl="5" algn="ctr" rtl="0">
              <a:lnSpc>
                <a:spcPct val="100000"/>
              </a:lnSpc>
              <a:spcBef>
                <a:spcPts val="0"/>
              </a:spcBef>
              <a:spcAft>
                <a:spcPts val="0"/>
              </a:spcAft>
              <a:buClr>
                <a:schemeClr val="dk2"/>
              </a:buClr>
              <a:buSzPts val="2000"/>
              <a:buFont typeface="Hind"/>
              <a:buNone/>
              <a:defRPr sz="2000" b="1">
                <a:solidFill>
                  <a:schemeClr val="dk2"/>
                </a:solidFill>
                <a:latin typeface="Hind"/>
                <a:ea typeface="Hind"/>
                <a:cs typeface="Hind"/>
                <a:sym typeface="Hind"/>
              </a:defRPr>
            </a:lvl6pPr>
            <a:lvl7pPr lvl="6" algn="ctr" rtl="0">
              <a:lnSpc>
                <a:spcPct val="100000"/>
              </a:lnSpc>
              <a:spcBef>
                <a:spcPts val="0"/>
              </a:spcBef>
              <a:spcAft>
                <a:spcPts val="0"/>
              </a:spcAft>
              <a:buClr>
                <a:schemeClr val="dk2"/>
              </a:buClr>
              <a:buSzPts val="2000"/>
              <a:buFont typeface="Hind"/>
              <a:buNone/>
              <a:defRPr sz="2000" b="1">
                <a:solidFill>
                  <a:schemeClr val="dk2"/>
                </a:solidFill>
                <a:latin typeface="Hind"/>
                <a:ea typeface="Hind"/>
                <a:cs typeface="Hind"/>
                <a:sym typeface="Hind"/>
              </a:defRPr>
            </a:lvl7pPr>
            <a:lvl8pPr lvl="7" algn="ctr" rtl="0">
              <a:lnSpc>
                <a:spcPct val="100000"/>
              </a:lnSpc>
              <a:spcBef>
                <a:spcPts val="0"/>
              </a:spcBef>
              <a:spcAft>
                <a:spcPts val="0"/>
              </a:spcAft>
              <a:buClr>
                <a:schemeClr val="dk2"/>
              </a:buClr>
              <a:buSzPts val="2000"/>
              <a:buFont typeface="Hind"/>
              <a:buNone/>
              <a:defRPr sz="2000" b="1">
                <a:solidFill>
                  <a:schemeClr val="dk2"/>
                </a:solidFill>
                <a:latin typeface="Hind"/>
                <a:ea typeface="Hind"/>
                <a:cs typeface="Hind"/>
                <a:sym typeface="Hind"/>
              </a:defRPr>
            </a:lvl8pPr>
            <a:lvl9pPr lvl="8" algn="ctr" rtl="0">
              <a:lnSpc>
                <a:spcPct val="100000"/>
              </a:lnSpc>
              <a:spcBef>
                <a:spcPts val="0"/>
              </a:spcBef>
              <a:spcAft>
                <a:spcPts val="0"/>
              </a:spcAft>
              <a:buClr>
                <a:schemeClr val="dk2"/>
              </a:buClr>
              <a:buSzPts val="2000"/>
              <a:buFont typeface="Hind"/>
              <a:buNone/>
              <a:defRPr sz="2000" b="1">
                <a:solidFill>
                  <a:schemeClr val="dk2"/>
                </a:solidFill>
                <a:latin typeface="Hind"/>
                <a:ea typeface="Hind"/>
                <a:cs typeface="Hind"/>
                <a:sym typeface="Hind"/>
              </a:defRPr>
            </a:lvl9pPr>
          </a:lstStyle>
          <a:p>
            <a:endParaRPr/>
          </a:p>
        </p:txBody>
      </p:sp>
      <p:sp>
        <p:nvSpPr>
          <p:cNvPr id="175" name="Google Shape;175;p26"/>
          <p:cNvSpPr txBox="1">
            <a:spLocks noGrp="1"/>
          </p:cNvSpPr>
          <p:nvPr>
            <p:ph type="subTitle" idx="5"/>
          </p:nvPr>
        </p:nvSpPr>
        <p:spPr>
          <a:xfrm>
            <a:off x="5427788" y="3619200"/>
            <a:ext cx="2278800" cy="385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2000"/>
              <a:buFont typeface="Hind"/>
              <a:buNone/>
              <a:defRPr sz="2000" b="1">
                <a:solidFill>
                  <a:schemeClr val="dk2"/>
                </a:solidFill>
                <a:latin typeface="Hind"/>
                <a:ea typeface="Hind"/>
                <a:cs typeface="Hind"/>
                <a:sym typeface="Hind"/>
              </a:defRPr>
            </a:lvl1pPr>
            <a:lvl2pPr lvl="1" algn="ctr" rtl="0">
              <a:lnSpc>
                <a:spcPct val="100000"/>
              </a:lnSpc>
              <a:spcBef>
                <a:spcPts val="0"/>
              </a:spcBef>
              <a:spcAft>
                <a:spcPts val="0"/>
              </a:spcAft>
              <a:buClr>
                <a:schemeClr val="dk2"/>
              </a:buClr>
              <a:buSzPts val="2000"/>
              <a:buFont typeface="Hind"/>
              <a:buNone/>
              <a:defRPr sz="2000" b="1">
                <a:solidFill>
                  <a:schemeClr val="dk2"/>
                </a:solidFill>
                <a:latin typeface="Hind"/>
                <a:ea typeface="Hind"/>
                <a:cs typeface="Hind"/>
                <a:sym typeface="Hind"/>
              </a:defRPr>
            </a:lvl2pPr>
            <a:lvl3pPr lvl="2" algn="ctr" rtl="0">
              <a:lnSpc>
                <a:spcPct val="100000"/>
              </a:lnSpc>
              <a:spcBef>
                <a:spcPts val="0"/>
              </a:spcBef>
              <a:spcAft>
                <a:spcPts val="0"/>
              </a:spcAft>
              <a:buClr>
                <a:schemeClr val="dk2"/>
              </a:buClr>
              <a:buSzPts val="2000"/>
              <a:buFont typeface="Hind"/>
              <a:buNone/>
              <a:defRPr sz="2000" b="1">
                <a:solidFill>
                  <a:schemeClr val="dk2"/>
                </a:solidFill>
                <a:latin typeface="Hind"/>
                <a:ea typeface="Hind"/>
                <a:cs typeface="Hind"/>
                <a:sym typeface="Hind"/>
              </a:defRPr>
            </a:lvl3pPr>
            <a:lvl4pPr lvl="3" algn="ctr" rtl="0">
              <a:lnSpc>
                <a:spcPct val="100000"/>
              </a:lnSpc>
              <a:spcBef>
                <a:spcPts val="0"/>
              </a:spcBef>
              <a:spcAft>
                <a:spcPts val="0"/>
              </a:spcAft>
              <a:buClr>
                <a:schemeClr val="dk2"/>
              </a:buClr>
              <a:buSzPts val="2000"/>
              <a:buFont typeface="Hind"/>
              <a:buNone/>
              <a:defRPr sz="2000" b="1">
                <a:solidFill>
                  <a:schemeClr val="dk2"/>
                </a:solidFill>
                <a:latin typeface="Hind"/>
                <a:ea typeface="Hind"/>
                <a:cs typeface="Hind"/>
                <a:sym typeface="Hind"/>
              </a:defRPr>
            </a:lvl4pPr>
            <a:lvl5pPr lvl="4" algn="ctr" rtl="0">
              <a:lnSpc>
                <a:spcPct val="100000"/>
              </a:lnSpc>
              <a:spcBef>
                <a:spcPts val="0"/>
              </a:spcBef>
              <a:spcAft>
                <a:spcPts val="0"/>
              </a:spcAft>
              <a:buClr>
                <a:schemeClr val="dk2"/>
              </a:buClr>
              <a:buSzPts val="2000"/>
              <a:buFont typeface="Hind"/>
              <a:buNone/>
              <a:defRPr sz="2000" b="1">
                <a:solidFill>
                  <a:schemeClr val="dk2"/>
                </a:solidFill>
                <a:latin typeface="Hind"/>
                <a:ea typeface="Hind"/>
                <a:cs typeface="Hind"/>
                <a:sym typeface="Hind"/>
              </a:defRPr>
            </a:lvl5pPr>
            <a:lvl6pPr lvl="5" algn="ctr" rtl="0">
              <a:lnSpc>
                <a:spcPct val="100000"/>
              </a:lnSpc>
              <a:spcBef>
                <a:spcPts val="0"/>
              </a:spcBef>
              <a:spcAft>
                <a:spcPts val="0"/>
              </a:spcAft>
              <a:buClr>
                <a:schemeClr val="dk2"/>
              </a:buClr>
              <a:buSzPts val="2000"/>
              <a:buFont typeface="Hind"/>
              <a:buNone/>
              <a:defRPr sz="2000" b="1">
                <a:solidFill>
                  <a:schemeClr val="dk2"/>
                </a:solidFill>
                <a:latin typeface="Hind"/>
                <a:ea typeface="Hind"/>
                <a:cs typeface="Hind"/>
                <a:sym typeface="Hind"/>
              </a:defRPr>
            </a:lvl6pPr>
            <a:lvl7pPr lvl="6" algn="ctr" rtl="0">
              <a:lnSpc>
                <a:spcPct val="100000"/>
              </a:lnSpc>
              <a:spcBef>
                <a:spcPts val="0"/>
              </a:spcBef>
              <a:spcAft>
                <a:spcPts val="0"/>
              </a:spcAft>
              <a:buClr>
                <a:schemeClr val="dk2"/>
              </a:buClr>
              <a:buSzPts val="2000"/>
              <a:buFont typeface="Hind"/>
              <a:buNone/>
              <a:defRPr sz="2000" b="1">
                <a:solidFill>
                  <a:schemeClr val="dk2"/>
                </a:solidFill>
                <a:latin typeface="Hind"/>
                <a:ea typeface="Hind"/>
                <a:cs typeface="Hind"/>
                <a:sym typeface="Hind"/>
              </a:defRPr>
            </a:lvl7pPr>
            <a:lvl8pPr lvl="7" algn="ctr" rtl="0">
              <a:lnSpc>
                <a:spcPct val="100000"/>
              </a:lnSpc>
              <a:spcBef>
                <a:spcPts val="0"/>
              </a:spcBef>
              <a:spcAft>
                <a:spcPts val="0"/>
              </a:spcAft>
              <a:buClr>
                <a:schemeClr val="dk2"/>
              </a:buClr>
              <a:buSzPts val="2000"/>
              <a:buFont typeface="Hind"/>
              <a:buNone/>
              <a:defRPr sz="2000" b="1">
                <a:solidFill>
                  <a:schemeClr val="dk2"/>
                </a:solidFill>
                <a:latin typeface="Hind"/>
                <a:ea typeface="Hind"/>
                <a:cs typeface="Hind"/>
                <a:sym typeface="Hind"/>
              </a:defRPr>
            </a:lvl8pPr>
            <a:lvl9pPr lvl="8" algn="ctr" rtl="0">
              <a:lnSpc>
                <a:spcPct val="100000"/>
              </a:lnSpc>
              <a:spcBef>
                <a:spcPts val="0"/>
              </a:spcBef>
              <a:spcAft>
                <a:spcPts val="0"/>
              </a:spcAft>
              <a:buClr>
                <a:schemeClr val="dk2"/>
              </a:buClr>
              <a:buSzPts val="2000"/>
              <a:buFont typeface="Hind"/>
              <a:buNone/>
              <a:defRPr sz="2000" b="1">
                <a:solidFill>
                  <a:schemeClr val="dk2"/>
                </a:solidFill>
                <a:latin typeface="Hind"/>
                <a:ea typeface="Hind"/>
                <a:cs typeface="Hind"/>
                <a:sym typeface="Hind"/>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ackground">
  <p:cSld name="CUSTOM_11">
    <p:bg>
      <p:bgPr>
        <a:blipFill>
          <a:blip r:embed="rId2">
            <a:alphaModFix/>
          </a:blip>
          <a:stretch>
            <a:fillRect/>
          </a:stretch>
        </a:blipFill>
        <a:effectLst/>
      </p:bgPr>
    </p:bg>
    <p:spTree>
      <p:nvGrpSpPr>
        <p:cNvPr id="1" name="Shape 214"/>
        <p:cNvGrpSpPr/>
        <p:nvPr/>
      </p:nvGrpSpPr>
      <p:grpSpPr>
        <a:xfrm>
          <a:off x="0" y="0"/>
          <a:ext cx="0" cy="0"/>
          <a:chOff x="0" y="0"/>
          <a:chExt cx="0" cy="0"/>
        </a:xfrm>
      </p:grpSpPr>
      <p:pic>
        <p:nvPicPr>
          <p:cNvPr id="215" name="Google Shape;215;p33"/>
          <p:cNvPicPr preferRelativeResize="0"/>
          <p:nvPr/>
        </p:nvPicPr>
        <p:blipFill rotWithShape="1">
          <a:blip r:embed="rId3">
            <a:alphaModFix/>
          </a:blip>
          <a:srcRect l="35438"/>
          <a:stretch/>
        </p:blipFill>
        <p:spPr>
          <a:xfrm>
            <a:off x="2115949" y="0"/>
            <a:ext cx="7028050" cy="5143499"/>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ackground 1">
  <p:cSld name="CUSTOM_12">
    <p:bg>
      <p:bgPr>
        <a:blipFill>
          <a:blip r:embed="rId2">
            <a:alphaModFix/>
          </a:blip>
          <a:stretch>
            <a:fillRect/>
          </a:stretch>
        </a:blipFill>
        <a:effectLst/>
      </p:bgPr>
    </p:bg>
    <p:spTree>
      <p:nvGrpSpPr>
        <p:cNvPr id="1" name="Shape 216"/>
        <p:cNvGrpSpPr/>
        <p:nvPr/>
      </p:nvGrpSpPr>
      <p:grpSpPr>
        <a:xfrm>
          <a:off x="0" y="0"/>
          <a:ext cx="0" cy="0"/>
          <a:chOff x="0" y="0"/>
          <a:chExt cx="0" cy="0"/>
        </a:xfrm>
      </p:grpSpPr>
      <p:pic>
        <p:nvPicPr>
          <p:cNvPr id="217" name="Google Shape;217;p34"/>
          <p:cNvPicPr preferRelativeResize="0"/>
          <p:nvPr/>
        </p:nvPicPr>
        <p:blipFill rotWithShape="1">
          <a:blip r:embed="rId3">
            <a:alphaModFix/>
          </a:blip>
          <a:srcRect l="30177" t="19015"/>
          <a:stretch/>
        </p:blipFill>
        <p:spPr>
          <a:xfrm rot="-5400000" flipH="1">
            <a:off x="2366700" y="-1646449"/>
            <a:ext cx="5142999" cy="8436398"/>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ackground 2">
  <p:cSld name="CUSTOM_12_1">
    <p:bg>
      <p:bgPr>
        <a:blipFill>
          <a:blip r:embed="rId2">
            <a:alphaModFix/>
          </a:blip>
          <a:stretch>
            <a:fillRect/>
          </a:stretch>
        </a:blipFill>
        <a:effectLst/>
      </p:bgPr>
    </p:bg>
    <p:spTree>
      <p:nvGrpSpPr>
        <p:cNvPr id="1" name="Shape 218"/>
        <p:cNvGrpSpPr/>
        <p:nvPr/>
      </p:nvGrpSpPr>
      <p:grpSpPr>
        <a:xfrm>
          <a:off x="0" y="0"/>
          <a:ext cx="0" cy="0"/>
          <a:chOff x="0" y="0"/>
          <a:chExt cx="0" cy="0"/>
        </a:xfrm>
      </p:grpSpPr>
      <p:pic>
        <p:nvPicPr>
          <p:cNvPr id="219" name="Google Shape;219;p35"/>
          <p:cNvPicPr preferRelativeResize="0"/>
          <p:nvPr/>
        </p:nvPicPr>
        <p:blipFill rotWithShape="1">
          <a:blip r:embed="rId3">
            <a:alphaModFix/>
          </a:blip>
          <a:srcRect r="60475"/>
          <a:stretch/>
        </p:blipFill>
        <p:spPr>
          <a:xfrm rot="-5400000">
            <a:off x="3293025" y="-712250"/>
            <a:ext cx="2557975" cy="9153526"/>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ackground 3">
  <p:cSld name="CUSTOM_12_1_1">
    <p:bg>
      <p:bgPr>
        <a:blipFill>
          <a:blip r:embed="rId2">
            <a:alphaModFix/>
          </a:blip>
          <a:stretch>
            <a:fillRect/>
          </a:stretch>
        </a:blipFill>
        <a:effectLst/>
      </p:bgPr>
    </p:bg>
    <p:spTree>
      <p:nvGrpSpPr>
        <p:cNvPr id="1" name="Shape 220"/>
        <p:cNvGrpSpPr/>
        <p:nvPr/>
      </p:nvGrpSpPr>
      <p:grpSpPr>
        <a:xfrm>
          <a:off x="0" y="0"/>
          <a:ext cx="0" cy="0"/>
          <a:chOff x="0" y="0"/>
          <a:chExt cx="0" cy="0"/>
        </a:xfrm>
      </p:grpSpPr>
      <p:pic>
        <p:nvPicPr>
          <p:cNvPr id="221" name="Google Shape;221;p36"/>
          <p:cNvPicPr preferRelativeResize="0"/>
          <p:nvPr/>
        </p:nvPicPr>
        <p:blipFill>
          <a:blip r:embed="rId3">
            <a:alphaModFix/>
          </a:blip>
          <a:stretch>
            <a:fillRect/>
          </a:stretch>
        </p:blipFill>
        <p:spPr>
          <a:xfrm flipH="1">
            <a:off x="3" y="3"/>
            <a:ext cx="9143997" cy="5143499"/>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572000" y="2163846"/>
            <a:ext cx="3856500" cy="8418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3" name="Google Shape;13;p3"/>
          <p:cNvSpPr txBox="1">
            <a:spLocks noGrp="1"/>
          </p:cNvSpPr>
          <p:nvPr>
            <p:ph type="title" idx="2" hasCustomPrompt="1"/>
          </p:nvPr>
        </p:nvSpPr>
        <p:spPr>
          <a:xfrm>
            <a:off x="4572000" y="1322046"/>
            <a:ext cx="3251700" cy="841800"/>
          </a:xfrm>
          <a:prstGeom prst="rect">
            <a:avLst/>
          </a:prstGeom>
        </p:spPr>
        <p:txBody>
          <a:bodyPr spcFirstLastPara="1" wrap="square" lIns="91425" tIns="91425" rIns="91425" bIns="91425" anchor="ctr" anchorCtr="0">
            <a:noAutofit/>
          </a:bodyPr>
          <a:lstStyle>
            <a:lvl1pPr lvl="0" rtl="0">
              <a:spcBef>
                <a:spcPts val="0"/>
              </a:spcBef>
              <a:spcAft>
                <a:spcPts val="0"/>
              </a:spcAft>
              <a:buSzPts val="6000"/>
              <a:buNone/>
              <a:defRPr sz="60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14" name="Google Shape;14;p3"/>
          <p:cNvSpPr txBox="1">
            <a:spLocks noGrp="1"/>
          </p:cNvSpPr>
          <p:nvPr>
            <p:ph type="subTitle" idx="1"/>
          </p:nvPr>
        </p:nvSpPr>
        <p:spPr>
          <a:xfrm>
            <a:off x="4572025" y="3116396"/>
            <a:ext cx="2598300" cy="713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7"/>
        <p:cNvGrpSpPr/>
        <p:nvPr/>
      </p:nvGrpSpPr>
      <p:grpSpPr>
        <a:xfrm>
          <a:off x="0" y="0"/>
          <a:ext cx="0" cy="0"/>
          <a:chOff x="0" y="0"/>
          <a:chExt cx="0" cy="0"/>
        </a:xfrm>
      </p:grpSpPr>
      <p:sp>
        <p:nvSpPr>
          <p:cNvPr id="38" name="Google Shape;38;p8"/>
          <p:cNvSpPr txBox="1">
            <a:spLocks noGrp="1"/>
          </p:cNvSpPr>
          <p:nvPr>
            <p:ph type="title"/>
          </p:nvPr>
        </p:nvSpPr>
        <p:spPr>
          <a:xfrm>
            <a:off x="3732950" y="2876550"/>
            <a:ext cx="4009500" cy="1185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60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bg>
      <p:bgPr>
        <a:solidFill>
          <a:schemeClr val="lt1"/>
        </a:solidFill>
        <a:effectLst/>
      </p:bgPr>
    </p:bg>
    <p:spTree>
      <p:nvGrpSpPr>
        <p:cNvPr id="1" name="Shape 39"/>
        <p:cNvGrpSpPr/>
        <p:nvPr/>
      </p:nvGrpSpPr>
      <p:grpSpPr>
        <a:xfrm>
          <a:off x="0" y="0"/>
          <a:ext cx="0" cy="0"/>
          <a:chOff x="0" y="0"/>
          <a:chExt cx="0" cy="0"/>
        </a:xfrm>
      </p:grpSpPr>
      <p:sp>
        <p:nvSpPr>
          <p:cNvPr id="40" name="Google Shape;40;p9"/>
          <p:cNvSpPr txBox="1">
            <a:spLocks noGrp="1"/>
          </p:cNvSpPr>
          <p:nvPr>
            <p:ph type="title"/>
          </p:nvPr>
        </p:nvSpPr>
        <p:spPr>
          <a:xfrm>
            <a:off x="716400" y="2473850"/>
            <a:ext cx="3473100" cy="6702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41" name="Google Shape;41;p9"/>
          <p:cNvSpPr txBox="1">
            <a:spLocks noGrp="1"/>
          </p:cNvSpPr>
          <p:nvPr>
            <p:ph type="subTitle" idx="1"/>
          </p:nvPr>
        </p:nvSpPr>
        <p:spPr>
          <a:xfrm>
            <a:off x="716400" y="3388250"/>
            <a:ext cx="3473100" cy="14571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5"/>
        <p:cNvGrpSpPr/>
        <p:nvPr/>
      </p:nvGrpSpPr>
      <p:grpSpPr>
        <a:xfrm>
          <a:off x="0" y="0"/>
          <a:ext cx="0" cy="0"/>
          <a:chOff x="0" y="0"/>
          <a:chExt cx="0" cy="0"/>
        </a:xfrm>
      </p:grpSpPr>
      <p:sp>
        <p:nvSpPr>
          <p:cNvPr id="46" name="Google Shape;46;p11"/>
          <p:cNvSpPr txBox="1">
            <a:spLocks noGrp="1"/>
          </p:cNvSpPr>
          <p:nvPr>
            <p:ph type="title" hasCustomPrompt="1"/>
          </p:nvPr>
        </p:nvSpPr>
        <p:spPr>
          <a:xfrm>
            <a:off x="1284000" y="2530600"/>
            <a:ext cx="6576000" cy="1264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9600"/>
              <a:buNone/>
              <a:defRPr sz="9600"/>
            </a:lvl1pPr>
            <a:lvl2pPr lvl="1" algn="ctr" rtl="0">
              <a:spcBef>
                <a:spcPts val="0"/>
              </a:spcBef>
              <a:spcAft>
                <a:spcPts val="0"/>
              </a:spcAft>
              <a:buSzPts val="9600"/>
              <a:buNone/>
              <a:defRPr sz="9600"/>
            </a:lvl2pPr>
            <a:lvl3pPr lvl="2" algn="ctr" rtl="0">
              <a:spcBef>
                <a:spcPts val="0"/>
              </a:spcBef>
              <a:spcAft>
                <a:spcPts val="0"/>
              </a:spcAft>
              <a:buSzPts val="9600"/>
              <a:buNone/>
              <a:defRPr sz="9600"/>
            </a:lvl3pPr>
            <a:lvl4pPr lvl="3" algn="ctr" rtl="0">
              <a:spcBef>
                <a:spcPts val="0"/>
              </a:spcBef>
              <a:spcAft>
                <a:spcPts val="0"/>
              </a:spcAft>
              <a:buSzPts val="9600"/>
              <a:buNone/>
              <a:defRPr sz="9600"/>
            </a:lvl4pPr>
            <a:lvl5pPr lvl="4" algn="ctr" rtl="0">
              <a:spcBef>
                <a:spcPts val="0"/>
              </a:spcBef>
              <a:spcAft>
                <a:spcPts val="0"/>
              </a:spcAft>
              <a:buSzPts val="9600"/>
              <a:buNone/>
              <a:defRPr sz="9600"/>
            </a:lvl5pPr>
            <a:lvl6pPr lvl="5" algn="ctr" rtl="0">
              <a:spcBef>
                <a:spcPts val="0"/>
              </a:spcBef>
              <a:spcAft>
                <a:spcPts val="0"/>
              </a:spcAft>
              <a:buSzPts val="9600"/>
              <a:buNone/>
              <a:defRPr sz="9600"/>
            </a:lvl6pPr>
            <a:lvl7pPr lvl="6" algn="ctr" rtl="0">
              <a:spcBef>
                <a:spcPts val="0"/>
              </a:spcBef>
              <a:spcAft>
                <a:spcPts val="0"/>
              </a:spcAft>
              <a:buSzPts val="9600"/>
              <a:buNone/>
              <a:defRPr sz="9600"/>
            </a:lvl7pPr>
            <a:lvl8pPr lvl="7" algn="ctr" rtl="0">
              <a:spcBef>
                <a:spcPts val="0"/>
              </a:spcBef>
              <a:spcAft>
                <a:spcPts val="0"/>
              </a:spcAft>
              <a:buSzPts val="9600"/>
              <a:buNone/>
              <a:defRPr sz="9600"/>
            </a:lvl8pPr>
            <a:lvl9pPr lvl="8" algn="ctr" rtl="0">
              <a:spcBef>
                <a:spcPts val="0"/>
              </a:spcBef>
              <a:spcAft>
                <a:spcPts val="0"/>
              </a:spcAft>
              <a:buSzPts val="9600"/>
              <a:buNone/>
              <a:defRPr sz="9600"/>
            </a:lvl9pPr>
          </a:lstStyle>
          <a:p>
            <a:r>
              <a:t>xx%</a:t>
            </a:r>
          </a:p>
        </p:txBody>
      </p:sp>
      <p:sp>
        <p:nvSpPr>
          <p:cNvPr id="47" name="Google Shape;47;p11"/>
          <p:cNvSpPr txBox="1">
            <a:spLocks noGrp="1"/>
          </p:cNvSpPr>
          <p:nvPr>
            <p:ph type="subTitle" idx="1"/>
          </p:nvPr>
        </p:nvSpPr>
        <p:spPr>
          <a:xfrm>
            <a:off x="1284000" y="3795485"/>
            <a:ext cx="6576000" cy="5970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Quote">
  <p:cSld name="CUSTOM_1">
    <p:bg>
      <p:bgPr>
        <a:solidFill>
          <a:schemeClr val="lt1"/>
        </a:solidFill>
        <a:effectLst/>
      </p:bgPr>
    </p:bg>
    <p:spTree>
      <p:nvGrpSpPr>
        <p:cNvPr id="1" name="Shape 65"/>
        <p:cNvGrpSpPr/>
        <p:nvPr/>
      </p:nvGrpSpPr>
      <p:grpSpPr>
        <a:xfrm>
          <a:off x="0" y="0"/>
          <a:ext cx="0" cy="0"/>
          <a:chOff x="0" y="0"/>
          <a:chExt cx="0" cy="0"/>
        </a:xfrm>
      </p:grpSpPr>
      <p:sp>
        <p:nvSpPr>
          <p:cNvPr id="66" name="Google Shape;66;p14"/>
          <p:cNvSpPr txBox="1">
            <a:spLocks noGrp="1"/>
          </p:cNvSpPr>
          <p:nvPr>
            <p:ph type="title"/>
          </p:nvPr>
        </p:nvSpPr>
        <p:spPr>
          <a:xfrm>
            <a:off x="4572000" y="4102625"/>
            <a:ext cx="2610000" cy="3486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2500"/>
              <a:buNone/>
              <a:defRPr sz="2500"/>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endParaRPr/>
          </a:p>
        </p:txBody>
      </p:sp>
      <p:sp>
        <p:nvSpPr>
          <p:cNvPr id="67" name="Google Shape;67;p14"/>
          <p:cNvSpPr txBox="1">
            <a:spLocks noGrp="1"/>
          </p:cNvSpPr>
          <p:nvPr>
            <p:ph type="subTitle" idx="1"/>
          </p:nvPr>
        </p:nvSpPr>
        <p:spPr>
          <a:xfrm>
            <a:off x="4727025" y="2711975"/>
            <a:ext cx="3696900" cy="14307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2500"/>
              <a:buNone/>
              <a:defRPr sz="2100"/>
            </a:lvl1pPr>
            <a:lvl2pPr lvl="1" algn="ctr" rtl="0">
              <a:lnSpc>
                <a:spcPct val="100000"/>
              </a:lnSpc>
              <a:spcBef>
                <a:spcPts val="0"/>
              </a:spcBef>
              <a:spcAft>
                <a:spcPts val="0"/>
              </a:spcAft>
              <a:buSzPts val="2500"/>
              <a:buNone/>
              <a:defRPr sz="2500"/>
            </a:lvl2pPr>
            <a:lvl3pPr lvl="2" algn="ctr" rtl="0">
              <a:lnSpc>
                <a:spcPct val="100000"/>
              </a:lnSpc>
              <a:spcBef>
                <a:spcPts val="0"/>
              </a:spcBef>
              <a:spcAft>
                <a:spcPts val="0"/>
              </a:spcAft>
              <a:buSzPts val="2500"/>
              <a:buNone/>
              <a:defRPr sz="2500"/>
            </a:lvl3pPr>
            <a:lvl4pPr lvl="3" algn="ctr" rtl="0">
              <a:lnSpc>
                <a:spcPct val="100000"/>
              </a:lnSpc>
              <a:spcBef>
                <a:spcPts val="0"/>
              </a:spcBef>
              <a:spcAft>
                <a:spcPts val="0"/>
              </a:spcAft>
              <a:buSzPts val="2500"/>
              <a:buNone/>
              <a:defRPr sz="2500"/>
            </a:lvl4pPr>
            <a:lvl5pPr lvl="4" algn="ctr" rtl="0">
              <a:lnSpc>
                <a:spcPct val="100000"/>
              </a:lnSpc>
              <a:spcBef>
                <a:spcPts val="0"/>
              </a:spcBef>
              <a:spcAft>
                <a:spcPts val="0"/>
              </a:spcAft>
              <a:buSzPts val="2500"/>
              <a:buNone/>
              <a:defRPr sz="2500"/>
            </a:lvl5pPr>
            <a:lvl6pPr lvl="5" algn="ctr" rtl="0">
              <a:lnSpc>
                <a:spcPct val="100000"/>
              </a:lnSpc>
              <a:spcBef>
                <a:spcPts val="0"/>
              </a:spcBef>
              <a:spcAft>
                <a:spcPts val="0"/>
              </a:spcAft>
              <a:buSzPts val="2500"/>
              <a:buNone/>
              <a:defRPr sz="2500"/>
            </a:lvl6pPr>
            <a:lvl7pPr lvl="6" algn="ctr" rtl="0">
              <a:lnSpc>
                <a:spcPct val="100000"/>
              </a:lnSpc>
              <a:spcBef>
                <a:spcPts val="0"/>
              </a:spcBef>
              <a:spcAft>
                <a:spcPts val="0"/>
              </a:spcAft>
              <a:buSzPts val="2500"/>
              <a:buNone/>
              <a:defRPr sz="2500"/>
            </a:lvl7pPr>
            <a:lvl8pPr lvl="7" algn="ctr" rtl="0">
              <a:lnSpc>
                <a:spcPct val="100000"/>
              </a:lnSpc>
              <a:spcBef>
                <a:spcPts val="0"/>
              </a:spcBef>
              <a:spcAft>
                <a:spcPts val="0"/>
              </a:spcAft>
              <a:buSzPts val="2500"/>
              <a:buNone/>
              <a:defRPr sz="2500"/>
            </a:lvl8pPr>
            <a:lvl9pPr lvl="8" algn="ctr" rtl="0">
              <a:lnSpc>
                <a:spcPct val="100000"/>
              </a:lnSpc>
              <a:spcBef>
                <a:spcPts val="0"/>
              </a:spcBef>
              <a:spcAft>
                <a:spcPts val="0"/>
              </a:spcAft>
              <a:buSzPts val="2500"/>
              <a:buNone/>
              <a:defRPr sz="2500"/>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text 1">
  <p:cSld name="CUSTOM_2_1">
    <p:spTree>
      <p:nvGrpSpPr>
        <p:cNvPr id="1" name="Shape 73"/>
        <p:cNvGrpSpPr/>
        <p:nvPr/>
      </p:nvGrpSpPr>
      <p:grpSpPr>
        <a:xfrm>
          <a:off x="0" y="0"/>
          <a:ext cx="0" cy="0"/>
          <a:chOff x="0" y="0"/>
          <a:chExt cx="0" cy="0"/>
        </a:xfrm>
      </p:grpSpPr>
      <p:sp>
        <p:nvSpPr>
          <p:cNvPr id="74" name="Google Shape;74;p16"/>
          <p:cNvSpPr txBox="1">
            <a:spLocks noGrp="1"/>
          </p:cNvSpPr>
          <p:nvPr>
            <p:ph type="title"/>
          </p:nvPr>
        </p:nvSpPr>
        <p:spPr>
          <a:xfrm>
            <a:off x="4261550" y="2343760"/>
            <a:ext cx="3573900" cy="13875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75" name="Google Shape;75;p16"/>
          <p:cNvSpPr txBox="1">
            <a:spLocks noGrp="1"/>
          </p:cNvSpPr>
          <p:nvPr>
            <p:ph type="subTitle" idx="1"/>
          </p:nvPr>
        </p:nvSpPr>
        <p:spPr>
          <a:xfrm>
            <a:off x="4261550" y="3953935"/>
            <a:ext cx="3692400" cy="668700"/>
          </a:xfrm>
          <a:prstGeom prst="rect">
            <a:avLst/>
          </a:prstGeom>
        </p:spPr>
        <p:txBody>
          <a:bodyPr spcFirstLastPara="1" wrap="square" lIns="91425" tIns="91425" rIns="91425" bIns="91425" anchor="ctr" anchorCtr="0">
            <a:noAutofit/>
          </a:bodyPr>
          <a:lstStyle>
            <a:lvl1pPr lvl="0">
              <a:spcBef>
                <a:spcPts val="0"/>
              </a:spcBef>
              <a:spcAft>
                <a:spcPts val="0"/>
              </a:spcAft>
              <a:buSzPts val="1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three columns 2">
  <p:cSld name="CUSTOM_3_1_1">
    <p:spTree>
      <p:nvGrpSpPr>
        <p:cNvPr id="1" name="Shape 110"/>
        <p:cNvGrpSpPr/>
        <p:nvPr/>
      </p:nvGrpSpPr>
      <p:grpSpPr>
        <a:xfrm>
          <a:off x="0" y="0"/>
          <a:ext cx="0" cy="0"/>
          <a:chOff x="0" y="0"/>
          <a:chExt cx="0" cy="0"/>
        </a:xfrm>
      </p:grpSpPr>
      <p:sp>
        <p:nvSpPr>
          <p:cNvPr id="111" name="Google Shape;111;p22"/>
          <p:cNvSpPr txBox="1">
            <a:spLocks noGrp="1"/>
          </p:cNvSpPr>
          <p:nvPr>
            <p:ph type="title"/>
          </p:nvPr>
        </p:nvSpPr>
        <p:spPr>
          <a:xfrm>
            <a:off x="720000" y="540000"/>
            <a:ext cx="77040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12" name="Google Shape;112;p22"/>
          <p:cNvSpPr txBox="1">
            <a:spLocks noGrp="1"/>
          </p:cNvSpPr>
          <p:nvPr>
            <p:ph type="subTitle" idx="1"/>
          </p:nvPr>
        </p:nvSpPr>
        <p:spPr>
          <a:xfrm>
            <a:off x="1199875" y="1554037"/>
            <a:ext cx="1920300" cy="6819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13" name="Google Shape;113;p22"/>
          <p:cNvSpPr txBox="1">
            <a:spLocks noGrp="1"/>
          </p:cNvSpPr>
          <p:nvPr>
            <p:ph type="title" idx="2" hasCustomPrompt="1"/>
          </p:nvPr>
        </p:nvSpPr>
        <p:spPr>
          <a:xfrm>
            <a:off x="716450" y="1554033"/>
            <a:ext cx="483300" cy="681900"/>
          </a:xfrm>
          <a:prstGeom prst="rect">
            <a:avLst/>
          </a:prstGeom>
        </p:spPr>
        <p:txBody>
          <a:bodyPr spcFirstLastPara="1" wrap="square" lIns="91425" tIns="91425" rIns="91425" bIns="91425" anchor="b" anchorCtr="0">
            <a:noAutofit/>
          </a:bodyPr>
          <a:lstStyle>
            <a:lvl1pPr lvl="0"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r>
              <a:t>xx%</a:t>
            </a:r>
          </a:p>
        </p:txBody>
      </p:sp>
      <p:sp>
        <p:nvSpPr>
          <p:cNvPr id="114" name="Google Shape;114;p22"/>
          <p:cNvSpPr txBox="1">
            <a:spLocks noGrp="1"/>
          </p:cNvSpPr>
          <p:nvPr>
            <p:ph type="subTitle" idx="3"/>
          </p:nvPr>
        </p:nvSpPr>
        <p:spPr>
          <a:xfrm>
            <a:off x="1657000" y="2567162"/>
            <a:ext cx="1920300" cy="6819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15" name="Google Shape;115;p22"/>
          <p:cNvSpPr txBox="1">
            <a:spLocks noGrp="1"/>
          </p:cNvSpPr>
          <p:nvPr>
            <p:ph type="title" idx="4" hasCustomPrompt="1"/>
          </p:nvPr>
        </p:nvSpPr>
        <p:spPr>
          <a:xfrm>
            <a:off x="1199750" y="2567158"/>
            <a:ext cx="483300" cy="681900"/>
          </a:xfrm>
          <a:prstGeom prst="rect">
            <a:avLst/>
          </a:prstGeom>
        </p:spPr>
        <p:txBody>
          <a:bodyPr spcFirstLastPara="1" wrap="square" lIns="91425" tIns="91425" rIns="91425" bIns="91425" anchor="b" anchorCtr="0">
            <a:noAutofit/>
          </a:bodyPr>
          <a:lstStyle>
            <a:lvl1pPr lvl="0"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r>
              <a:t>xx%</a:t>
            </a:r>
          </a:p>
        </p:txBody>
      </p:sp>
      <p:sp>
        <p:nvSpPr>
          <p:cNvPr id="116" name="Google Shape;116;p22"/>
          <p:cNvSpPr txBox="1">
            <a:spLocks noGrp="1"/>
          </p:cNvSpPr>
          <p:nvPr>
            <p:ph type="subTitle" idx="5"/>
          </p:nvPr>
        </p:nvSpPr>
        <p:spPr>
          <a:xfrm>
            <a:off x="2180094" y="3630015"/>
            <a:ext cx="1920300" cy="6819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17" name="Google Shape;117;p22"/>
          <p:cNvSpPr txBox="1">
            <a:spLocks noGrp="1"/>
          </p:cNvSpPr>
          <p:nvPr>
            <p:ph type="title" idx="6" hasCustomPrompt="1"/>
          </p:nvPr>
        </p:nvSpPr>
        <p:spPr>
          <a:xfrm>
            <a:off x="1683050" y="3630008"/>
            <a:ext cx="483300" cy="681900"/>
          </a:xfrm>
          <a:prstGeom prst="rect">
            <a:avLst/>
          </a:prstGeom>
        </p:spPr>
        <p:txBody>
          <a:bodyPr spcFirstLastPara="1" wrap="square" lIns="91425" tIns="91425" rIns="91425" bIns="91425" anchor="b" anchorCtr="0">
            <a:noAutofit/>
          </a:bodyPr>
          <a:lstStyle>
            <a:lvl1pPr lvl="0"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r>
              <a:t>xx%</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20000" y="540000"/>
            <a:ext cx="7704000" cy="572700"/>
          </a:xfrm>
          <a:prstGeom prst="rect">
            <a:avLst/>
          </a:prstGeom>
          <a:noFill/>
          <a:ln>
            <a:noFill/>
          </a:ln>
        </p:spPr>
        <p:txBody>
          <a:bodyPr spcFirstLastPara="1" wrap="square" lIns="91425" tIns="91425" rIns="91425" bIns="91425" anchor="ctr" anchorCtr="0">
            <a:noAutofit/>
          </a:bodyPr>
          <a:lstStyle>
            <a:lvl1pPr lvl="0">
              <a:spcBef>
                <a:spcPts val="0"/>
              </a:spcBef>
              <a:spcAft>
                <a:spcPts val="0"/>
              </a:spcAft>
              <a:buClr>
                <a:schemeClr val="dk2"/>
              </a:buClr>
              <a:buSzPts val="2800"/>
              <a:buFont typeface="Hind"/>
              <a:buNone/>
              <a:defRPr sz="2800" b="1">
                <a:solidFill>
                  <a:schemeClr val="dk2"/>
                </a:solidFill>
                <a:latin typeface="Hind"/>
                <a:ea typeface="Hind"/>
                <a:cs typeface="Hind"/>
                <a:sym typeface="Hind"/>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720000" y="1152475"/>
            <a:ext cx="7704000" cy="34164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1pPr>
            <a:lvl2pPr marL="914400" lvl="1"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2pPr>
            <a:lvl3pPr marL="1371600" lvl="2"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3pPr>
            <a:lvl4pPr marL="1828800" lvl="3"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4pPr>
            <a:lvl5pPr marL="2286000" lvl="4"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5pPr>
            <a:lvl6pPr marL="2743200" lvl="5"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6pPr>
            <a:lvl7pPr marL="3200400" lvl="6"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7pPr>
            <a:lvl8pPr marL="3657600" lvl="7"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8pPr>
            <a:lvl9pPr marL="4114800" lvl="8"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4" r:id="rId3"/>
    <p:sldLayoutId id="2147483655" r:id="rId4"/>
    <p:sldLayoutId id="2147483657" r:id="rId5"/>
    <p:sldLayoutId id="2147483658" r:id="rId6"/>
    <p:sldLayoutId id="2147483660" r:id="rId7"/>
    <p:sldLayoutId id="2147483662" r:id="rId8"/>
    <p:sldLayoutId id="2147483668" r:id="rId9"/>
    <p:sldLayoutId id="2147483672" r:id="rId10"/>
    <p:sldLayoutId id="2147483679" r:id="rId11"/>
    <p:sldLayoutId id="2147483680" r:id="rId12"/>
    <p:sldLayoutId id="2147483681" r:id="rId13"/>
    <p:sldLayoutId id="2147483682"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0.emf"/></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23.emf"/></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9.xml"/><Relationship Id="rId4" Type="http://schemas.openxmlformats.org/officeDocument/2006/relationships/image" Target="../media/image24.emf"/></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25.emf"/></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8.xml"/><Relationship Id="rId4" Type="http://schemas.openxmlformats.org/officeDocument/2006/relationships/image" Target="../media/image26.emf"/></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24.emf"/></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25.emf"/></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2.emf"/></Relationships>
</file>

<file path=ppt/slides/_rels/slide2.xml.rels><?xml version="1.0" encoding="UTF-8" standalone="yes"?>
<Relationships xmlns="http://schemas.openxmlformats.org/package/2006/relationships"><Relationship Id="rId3" Type="http://schemas.openxmlformats.org/officeDocument/2006/relationships/hyperlink" Target="https://openprocessing.org/discover/#/generativeart"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11.emf"/><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2.emf"/></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20.jpeg"/><Relationship Id="rId4"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C8D4A8"/>
        </a:solidFill>
        <a:effectLst/>
      </p:bgPr>
    </p:bg>
    <p:spTree>
      <p:nvGrpSpPr>
        <p:cNvPr id="1" name="Shape 229"/>
        <p:cNvGrpSpPr/>
        <p:nvPr/>
      </p:nvGrpSpPr>
      <p:grpSpPr>
        <a:xfrm>
          <a:off x="0" y="0"/>
          <a:ext cx="0" cy="0"/>
          <a:chOff x="0" y="0"/>
          <a:chExt cx="0" cy="0"/>
        </a:xfrm>
      </p:grpSpPr>
      <p:pic>
        <p:nvPicPr>
          <p:cNvPr id="8" name="Picture 7" descr="A white text on a black background&#10;&#10;AI-generated content may be incorrect.">
            <a:extLst>
              <a:ext uri="{FF2B5EF4-FFF2-40B4-BE49-F238E27FC236}">
                <a16:creationId xmlns:a16="http://schemas.microsoft.com/office/drawing/2014/main" id="{C8909762-DDA6-87A3-97AD-9AD9AEC2D68D}"/>
              </a:ext>
            </a:extLst>
          </p:cNvPr>
          <p:cNvPicPr>
            <a:picLocks noChangeAspect="1"/>
          </p:cNvPicPr>
          <p:nvPr/>
        </p:nvPicPr>
        <p:blipFill>
          <a:blip r:embed="rId3"/>
          <a:stretch>
            <a:fillRect/>
          </a:stretch>
        </p:blipFill>
        <p:spPr>
          <a:xfrm>
            <a:off x="5519639" y="4042290"/>
            <a:ext cx="3442873" cy="851430"/>
          </a:xfrm>
          <a:prstGeom prst="rect">
            <a:avLst/>
          </a:prstGeom>
        </p:spPr>
      </p:pic>
      <p:sp>
        <p:nvSpPr>
          <p:cNvPr id="10" name="TextBox 9">
            <a:extLst>
              <a:ext uri="{FF2B5EF4-FFF2-40B4-BE49-F238E27FC236}">
                <a16:creationId xmlns:a16="http://schemas.microsoft.com/office/drawing/2014/main" id="{5A20C3F4-131B-4653-CFD1-71BF3C240CFF}"/>
              </a:ext>
            </a:extLst>
          </p:cNvPr>
          <p:cNvSpPr txBox="1"/>
          <p:nvPr/>
        </p:nvSpPr>
        <p:spPr>
          <a:xfrm>
            <a:off x="3401374" y="943899"/>
            <a:ext cx="5561138" cy="646331"/>
          </a:xfrm>
          <a:prstGeom prst="rect">
            <a:avLst/>
          </a:prstGeom>
          <a:noFill/>
        </p:spPr>
        <p:txBody>
          <a:bodyPr wrap="none" rtlCol="0">
            <a:spAutoFit/>
          </a:bodyPr>
          <a:lstStyle/>
          <a:p>
            <a:r>
              <a:rPr lang="en-US" sz="3600" b="1" i="1" dirty="0">
                <a:solidFill>
                  <a:srgbClr val="602F10"/>
                </a:solidFill>
                <a:latin typeface="IvySoft Variable Light" panose="020B0404020101010102" pitchFamily="34" charset="77"/>
              </a:rPr>
              <a:t>Workshop: </a:t>
            </a:r>
            <a:r>
              <a:rPr lang="en-US" sz="3600" b="1" i="1" dirty="0" err="1">
                <a:solidFill>
                  <a:srgbClr val="602F10"/>
                </a:solidFill>
                <a:latin typeface="IvySoft Variable Light" panose="020B0404020101010102" pitchFamily="34" charset="77"/>
              </a:rPr>
              <a:t>Digitale</a:t>
            </a:r>
            <a:r>
              <a:rPr lang="en-US" sz="3600" b="1" i="1" dirty="0">
                <a:solidFill>
                  <a:srgbClr val="602F10"/>
                </a:solidFill>
                <a:latin typeface="IvySoft Variable Light" panose="020B0404020101010102" pitchFamily="34" charset="77"/>
              </a:rPr>
              <a:t> Jungle</a:t>
            </a:r>
          </a:p>
        </p:txBody>
      </p:sp>
      <p:pic>
        <p:nvPicPr>
          <p:cNvPr id="13" name="Picture 12">
            <a:extLst>
              <a:ext uri="{FF2B5EF4-FFF2-40B4-BE49-F238E27FC236}">
                <a16:creationId xmlns:a16="http://schemas.microsoft.com/office/drawing/2014/main" id="{C9C41577-BE53-41BD-6A88-82F70C64A0BB}"/>
              </a:ext>
            </a:extLst>
          </p:cNvPr>
          <p:cNvPicPr>
            <a:picLocks noChangeAspect="1"/>
          </p:cNvPicPr>
          <p:nvPr/>
        </p:nvPicPr>
        <p:blipFill>
          <a:blip r:embed="rId4"/>
          <a:stretch>
            <a:fillRect/>
          </a:stretch>
        </p:blipFill>
        <p:spPr>
          <a:xfrm>
            <a:off x="0" y="99392"/>
            <a:ext cx="3751910" cy="51435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C8D4A8"/>
        </a:solidFill>
        <a:effectLst/>
      </p:bgPr>
    </p:bg>
    <p:spTree>
      <p:nvGrpSpPr>
        <p:cNvPr id="1" name="Shape 229">
          <a:extLst>
            <a:ext uri="{FF2B5EF4-FFF2-40B4-BE49-F238E27FC236}">
              <a16:creationId xmlns:a16="http://schemas.microsoft.com/office/drawing/2014/main" id="{6EBFEF1C-32AC-B42B-A3C9-A4A3BDED7582}"/>
            </a:ext>
          </a:extLst>
        </p:cNvPr>
        <p:cNvGrpSpPr/>
        <p:nvPr/>
      </p:nvGrpSpPr>
      <p:grpSpPr>
        <a:xfrm>
          <a:off x="0" y="0"/>
          <a:ext cx="0" cy="0"/>
          <a:chOff x="0" y="0"/>
          <a:chExt cx="0" cy="0"/>
        </a:xfrm>
      </p:grpSpPr>
      <p:sp>
        <p:nvSpPr>
          <p:cNvPr id="6" name="Google Shape;723;p61">
            <a:extLst>
              <a:ext uri="{FF2B5EF4-FFF2-40B4-BE49-F238E27FC236}">
                <a16:creationId xmlns:a16="http://schemas.microsoft.com/office/drawing/2014/main" id="{26419FCD-FC6D-043A-6E3A-27B2FB3B0478}"/>
              </a:ext>
            </a:extLst>
          </p:cNvPr>
          <p:cNvSpPr txBox="1">
            <a:spLocks/>
          </p:cNvSpPr>
          <p:nvPr/>
        </p:nvSpPr>
        <p:spPr>
          <a:xfrm>
            <a:off x="720000" y="540000"/>
            <a:ext cx="7704000" cy="5727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chemeClr val="dk2"/>
              </a:buClr>
              <a:buSzPts val="5200"/>
              <a:buFont typeface="Hind"/>
              <a:buNone/>
              <a:defRPr sz="5200" b="1" i="0" u="none" strike="noStrike" cap="none">
                <a:solidFill>
                  <a:schemeClr val="dk2"/>
                </a:solidFill>
                <a:latin typeface="Hind"/>
                <a:ea typeface="Hind"/>
                <a:cs typeface="Hind"/>
                <a:sym typeface="Hind"/>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pPr algn="l"/>
            <a:r>
              <a:rPr lang="en-US" sz="2800" kern="1200" dirty="0" err="1">
                <a:solidFill>
                  <a:srgbClr val="602F10"/>
                </a:solidFill>
                <a:latin typeface="IvySoft Variable Light" panose="020B0404020101010102" pitchFamily="34" charset="77"/>
                <a:ea typeface="+mj-ea"/>
                <a:cs typeface="+mj-cs"/>
              </a:rPr>
              <a:t>Waarom</a:t>
            </a:r>
            <a:r>
              <a:rPr lang="en-US" sz="2800" kern="1200" dirty="0">
                <a:solidFill>
                  <a:srgbClr val="602F10"/>
                </a:solidFill>
                <a:latin typeface="IvySoft Variable Light" panose="020B0404020101010102" pitchFamily="34" charset="77"/>
                <a:ea typeface="+mj-ea"/>
                <a:cs typeface="+mj-cs"/>
              </a:rPr>
              <a:t> is code </a:t>
            </a:r>
            <a:r>
              <a:rPr lang="en-US" sz="2800" kern="1200" dirty="0" err="1">
                <a:solidFill>
                  <a:srgbClr val="602F10"/>
                </a:solidFill>
                <a:latin typeface="IvySoft Variable Light" panose="020B0404020101010102" pitchFamily="34" charset="77"/>
                <a:ea typeface="+mj-ea"/>
                <a:cs typeface="+mj-cs"/>
              </a:rPr>
              <a:t>belangrijk</a:t>
            </a:r>
            <a:r>
              <a:rPr lang="en-US" sz="2800" kern="1200" dirty="0">
                <a:solidFill>
                  <a:srgbClr val="602F10"/>
                </a:solidFill>
                <a:latin typeface="IvySoft Variable Light" panose="020B0404020101010102" pitchFamily="34" charset="77"/>
                <a:ea typeface="+mj-ea"/>
                <a:cs typeface="+mj-cs"/>
              </a:rPr>
              <a:t> </a:t>
            </a:r>
            <a:r>
              <a:rPr lang="en-US" sz="2800" kern="1200" dirty="0" err="1">
                <a:solidFill>
                  <a:srgbClr val="602F10"/>
                </a:solidFill>
                <a:latin typeface="IvySoft Variable Light" panose="020B0404020101010102" pitchFamily="34" charset="77"/>
                <a:ea typeface="+mj-ea"/>
                <a:cs typeface="+mj-cs"/>
              </a:rPr>
              <a:t>voor</a:t>
            </a:r>
            <a:r>
              <a:rPr lang="en-US" sz="2800" kern="1200" dirty="0">
                <a:solidFill>
                  <a:srgbClr val="602F10"/>
                </a:solidFill>
                <a:latin typeface="IvySoft Variable Light" panose="020B0404020101010102" pitchFamily="34" charset="77"/>
                <a:ea typeface="+mj-ea"/>
                <a:cs typeface="+mj-cs"/>
              </a:rPr>
              <a:t> de </a:t>
            </a:r>
            <a:r>
              <a:rPr lang="en-US" sz="2800" kern="1200" dirty="0" err="1">
                <a:solidFill>
                  <a:srgbClr val="602F10"/>
                </a:solidFill>
                <a:latin typeface="IvySoft Variable Light" panose="020B0404020101010102" pitchFamily="34" charset="77"/>
                <a:ea typeface="+mj-ea"/>
                <a:cs typeface="+mj-cs"/>
              </a:rPr>
              <a:t>toekomst</a:t>
            </a:r>
            <a:r>
              <a:rPr lang="en-US" sz="2800" kern="1200" dirty="0">
                <a:solidFill>
                  <a:srgbClr val="602F10"/>
                </a:solidFill>
                <a:latin typeface="IvySoft Variable Light" panose="020B0404020101010102" pitchFamily="34" charset="77"/>
                <a:ea typeface="+mj-ea"/>
                <a:cs typeface="+mj-cs"/>
              </a:rPr>
              <a:t>?</a:t>
            </a:r>
            <a:endParaRPr lang="en-US" dirty="0">
              <a:solidFill>
                <a:srgbClr val="602F10"/>
              </a:solidFill>
              <a:latin typeface="IvySoft Variable Light" panose="020B0404020101010102" pitchFamily="34" charset="77"/>
            </a:endParaRPr>
          </a:p>
        </p:txBody>
      </p:sp>
      <p:pic>
        <p:nvPicPr>
          <p:cNvPr id="8" name="Picture 2" descr="Smart homes and smart living is the future - Construction Week India">
            <a:extLst>
              <a:ext uri="{FF2B5EF4-FFF2-40B4-BE49-F238E27FC236}">
                <a16:creationId xmlns:a16="http://schemas.microsoft.com/office/drawing/2014/main" id="{ECF407C6-1EE0-1D19-67D3-7CDE68421D2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0390" r="2" b="2"/>
          <a:stretch>
            <a:fillRect/>
          </a:stretch>
        </p:blipFill>
        <p:spPr bwMode="auto">
          <a:xfrm>
            <a:off x="4793601" y="1578687"/>
            <a:ext cx="2949045" cy="219672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5 Best Smart Toilets of 2024 | Top Rated Picks &amp; Features - YouTube">
            <a:extLst>
              <a:ext uri="{FF2B5EF4-FFF2-40B4-BE49-F238E27FC236}">
                <a16:creationId xmlns:a16="http://schemas.microsoft.com/office/drawing/2014/main" id="{B676AC95-A6F2-D899-5AEF-08393EA18FE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r="451" b="1"/>
          <a:stretch>
            <a:fillRect/>
          </a:stretch>
        </p:blipFill>
        <p:spPr bwMode="auto">
          <a:xfrm>
            <a:off x="1586195" y="1578687"/>
            <a:ext cx="2915808" cy="21967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78961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C8D4A8"/>
        </a:solidFill>
        <a:effectLst/>
      </p:bgPr>
    </p:bg>
    <p:spTree>
      <p:nvGrpSpPr>
        <p:cNvPr id="1" name="Shape 393"/>
        <p:cNvGrpSpPr/>
        <p:nvPr/>
      </p:nvGrpSpPr>
      <p:grpSpPr>
        <a:xfrm>
          <a:off x="0" y="0"/>
          <a:ext cx="0" cy="0"/>
          <a:chOff x="0" y="0"/>
          <a:chExt cx="0" cy="0"/>
        </a:xfrm>
      </p:grpSpPr>
      <p:sp>
        <p:nvSpPr>
          <p:cNvPr id="396" name="Google Shape;396;p50"/>
          <p:cNvSpPr txBox="1">
            <a:spLocks noGrp="1"/>
          </p:cNvSpPr>
          <p:nvPr>
            <p:ph type="title"/>
          </p:nvPr>
        </p:nvSpPr>
        <p:spPr>
          <a:xfrm>
            <a:off x="344477" y="343313"/>
            <a:ext cx="3978875" cy="1065474"/>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en" sz="3200" dirty="0">
                <a:solidFill>
                  <a:srgbClr val="602F10"/>
                </a:solidFill>
                <a:latin typeface="IvySoft Variable Light" panose="020B0404020101010102" pitchFamily="34" charset="77"/>
              </a:rPr>
              <a:t>Wat kan je </a:t>
            </a:r>
            <a:r>
              <a:rPr lang="en" sz="3200" dirty="0" err="1">
                <a:solidFill>
                  <a:srgbClr val="602F10"/>
                </a:solidFill>
                <a:latin typeface="IvySoft Variable Light" panose="020B0404020101010102" pitchFamily="34" charset="77"/>
              </a:rPr>
              <a:t>doen</a:t>
            </a:r>
            <a:r>
              <a:rPr lang="en" sz="3200" dirty="0">
                <a:solidFill>
                  <a:srgbClr val="602F10"/>
                </a:solidFill>
                <a:latin typeface="IvySoft Variable Light" panose="020B0404020101010102" pitchFamily="34" charset="77"/>
              </a:rPr>
              <a:t> met code? </a:t>
            </a:r>
            <a:endParaRPr sz="3200" dirty="0">
              <a:solidFill>
                <a:srgbClr val="602F10"/>
              </a:solidFill>
              <a:latin typeface="IvySoft Variable Light" panose="020B0404020101010102" pitchFamily="34" charset="77"/>
            </a:endParaRPr>
          </a:p>
        </p:txBody>
      </p:sp>
      <p:pic>
        <p:nvPicPr>
          <p:cNvPr id="2" name="Picture 1" descr="A white text on a black background&#10;&#10;AI-generated content may be incorrect.">
            <a:extLst>
              <a:ext uri="{FF2B5EF4-FFF2-40B4-BE49-F238E27FC236}">
                <a16:creationId xmlns:a16="http://schemas.microsoft.com/office/drawing/2014/main" id="{9466DC37-C89A-6D52-ECD2-19255885AB00}"/>
              </a:ext>
            </a:extLst>
          </p:cNvPr>
          <p:cNvPicPr>
            <a:picLocks noChangeAspect="1"/>
          </p:cNvPicPr>
          <p:nvPr/>
        </p:nvPicPr>
        <p:blipFill>
          <a:blip r:embed="rId3"/>
          <a:stretch>
            <a:fillRect/>
          </a:stretch>
        </p:blipFill>
        <p:spPr>
          <a:xfrm>
            <a:off x="5519639" y="4042290"/>
            <a:ext cx="3442873" cy="851430"/>
          </a:xfrm>
          <a:prstGeom prst="rect">
            <a:avLst/>
          </a:prstGeom>
        </p:spPr>
      </p:pic>
      <p:pic>
        <p:nvPicPr>
          <p:cNvPr id="3" name="Picture 2">
            <a:extLst>
              <a:ext uri="{FF2B5EF4-FFF2-40B4-BE49-F238E27FC236}">
                <a16:creationId xmlns:a16="http://schemas.microsoft.com/office/drawing/2014/main" id="{C792F1B4-1F74-75F4-43ED-8D4B3476CF67}"/>
              </a:ext>
            </a:extLst>
          </p:cNvPr>
          <p:cNvPicPr>
            <a:picLocks noChangeAspect="1"/>
          </p:cNvPicPr>
          <p:nvPr/>
        </p:nvPicPr>
        <p:blipFill>
          <a:blip r:embed="rId4"/>
          <a:stretch>
            <a:fillRect/>
          </a:stretch>
        </p:blipFill>
        <p:spPr>
          <a:xfrm>
            <a:off x="6015789" y="1004817"/>
            <a:ext cx="2783734" cy="2375593"/>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C8D4A8"/>
        </a:solidFill>
        <a:effectLst/>
      </p:bgPr>
    </p:bg>
    <p:spTree>
      <p:nvGrpSpPr>
        <p:cNvPr id="1" name="Shape 504"/>
        <p:cNvGrpSpPr/>
        <p:nvPr/>
      </p:nvGrpSpPr>
      <p:grpSpPr>
        <a:xfrm>
          <a:off x="0" y="0"/>
          <a:ext cx="0" cy="0"/>
          <a:chOff x="0" y="0"/>
          <a:chExt cx="0" cy="0"/>
        </a:xfrm>
      </p:grpSpPr>
      <p:sp>
        <p:nvSpPr>
          <p:cNvPr id="509" name="Google Shape;509;p54"/>
          <p:cNvSpPr txBox="1">
            <a:spLocks noGrp="1"/>
          </p:cNvSpPr>
          <p:nvPr>
            <p:ph type="title"/>
          </p:nvPr>
        </p:nvSpPr>
        <p:spPr>
          <a:xfrm>
            <a:off x="126876" y="386366"/>
            <a:ext cx="3924992" cy="912136"/>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nl-BE" sz="2800" dirty="0">
                <a:solidFill>
                  <a:srgbClr val="602F10"/>
                </a:solidFill>
                <a:latin typeface="IvySoft Variable Light" panose="020B0404020101010102" pitchFamily="34" charset="77"/>
              </a:rPr>
              <a:t>Wat leer je hier eigenlijk van?</a:t>
            </a:r>
            <a:endParaRPr dirty="0">
              <a:solidFill>
                <a:srgbClr val="602F10"/>
              </a:solidFill>
              <a:latin typeface="IvySoft Variable Light" panose="020B0404020101010102" pitchFamily="34" charset="77"/>
            </a:endParaRPr>
          </a:p>
        </p:txBody>
      </p:sp>
      <p:sp>
        <p:nvSpPr>
          <p:cNvPr id="510" name="Google Shape;510;p54"/>
          <p:cNvSpPr txBox="1">
            <a:spLocks noGrp="1"/>
          </p:cNvSpPr>
          <p:nvPr>
            <p:ph type="title" idx="2"/>
          </p:nvPr>
        </p:nvSpPr>
        <p:spPr>
          <a:xfrm>
            <a:off x="716450" y="1554033"/>
            <a:ext cx="483300" cy="681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solidFill>
                  <a:srgbClr val="602F10"/>
                </a:solidFill>
                <a:latin typeface="IvySoft Variable Light" panose="020B0404020101010102" pitchFamily="34" charset="77"/>
              </a:rPr>
              <a:t>1.</a:t>
            </a:r>
            <a:endParaRPr dirty="0">
              <a:solidFill>
                <a:srgbClr val="602F10"/>
              </a:solidFill>
              <a:latin typeface="IvySoft Variable Light" panose="020B0404020101010102" pitchFamily="34" charset="77"/>
            </a:endParaRPr>
          </a:p>
        </p:txBody>
      </p:sp>
      <p:sp>
        <p:nvSpPr>
          <p:cNvPr id="511" name="Google Shape;511;p54"/>
          <p:cNvSpPr txBox="1">
            <a:spLocks noGrp="1"/>
          </p:cNvSpPr>
          <p:nvPr>
            <p:ph type="subTitle" idx="3"/>
          </p:nvPr>
        </p:nvSpPr>
        <p:spPr>
          <a:xfrm>
            <a:off x="1657000" y="2798416"/>
            <a:ext cx="1920300" cy="450646"/>
          </a:xfrm>
          <a:prstGeom prst="rect">
            <a:avLst/>
          </a:prstGeom>
        </p:spPr>
        <p:txBody>
          <a:bodyPr spcFirstLastPara="1" wrap="square" lIns="91425" tIns="91425" rIns="91425" bIns="91425" anchor="ctr" anchorCtr="0">
            <a:noAutofit/>
          </a:bodyPr>
          <a:lstStyle/>
          <a:p>
            <a:pPr marL="0" lvl="0" indent="0" algn="l" rtl="0">
              <a:spcBef>
                <a:spcPts val="0"/>
              </a:spcBef>
              <a:spcAft>
                <a:spcPts val="1200"/>
              </a:spcAft>
              <a:buNone/>
            </a:pPr>
            <a:r>
              <a:rPr lang="en" i="1" dirty="0">
                <a:solidFill>
                  <a:srgbClr val="DC9E6A"/>
                </a:solidFill>
                <a:latin typeface="IvySoft Variable Light Light" panose="020B0404020101010102" pitchFamily="34" charset="77"/>
              </a:rPr>
              <a:t>Probleem oplossend denken</a:t>
            </a:r>
            <a:endParaRPr i="1" dirty="0">
              <a:solidFill>
                <a:srgbClr val="DC9E6A"/>
              </a:solidFill>
              <a:latin typeface="IvySoft Variable Light Light" panose="020B0404020101010102" pitchFamily="34" charset="77"/>
            </a:endParaRPr>
          </a:p>
        </p:txBody>
      </p:sp>
      <p:sp>
        <p:nvSpPr>
          <p:cNvPr id="512" name="Google Shape;512;p54"/>
          <p:cNvSpPr txBox="1">
            <a:spLocks noGrp="1"/>
          </p:cNvSpPr>
          <p:nvPr>
            <p:ph type="title" idx="4"/>
          </p:nvPr>
        </p:nvSpPr>
        <p:spPr>
          <a:xfrm>
            <a:off x="1199750" y="2567158"/>
            <a:ext cx="483300" cy="681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solidFill>
                  <a:srgbClr val="602F10"/>
                </a:solidFill>
                <a:latin typeface="IvySoft Variable Light" panose="020B0404020101010102" pitchFamily="34" charset="77"/>
              </a:rPr>
              <a:t>2.</a:t>
            </a:r>
            <a:endParaRPr dirty="0">
              <a:solidFill>
                <a:srgbClr val="602F10"/>
              </a:solidFill>
              <a:latin typeface="IvySoft Variable Light" panose="020B0404020101010102" pitchFamily="34" charset="77"/>
            </a:endParaRPr>
          </a:p>
        </p:txBody>
      </p:sp>
      <p:sp>
        <p:nvSpPr>
          <p:cNvPr id="513" name="Google Shape;513;p54"/>
          <p:cNvSpPr txBox="1">
            <a:spLocks noGrp="1"/>
          </p:cNvSpPr>
          <p:nvPr>
            <p:ph type="subTitle" idx="5"/>
          </p:nvPr>
        </p:nvSpPr>
        <p:spPr>
          <a:xfrm>
            <a:off x="2180094" y="3995351"/>
            <a:ext cx="1920300" cy="316564"/>
          </a:xfrm>
          <a:prstGeom prst="rect">
            <a:avLst/>
          </a:prstGeom>
        </p:spPr>
        <p:txBody>
          <a:bodyPr spcFirstLastPara="1" wrap="square" lIns="91425" tIns="91425" rIns="91425" bIns="91425" anchor="ctr" anchorCtr="0">
            <a:noAutofit/>
          </a:bodyPr>
          <a:lstStyle/>
          <a:p>
            <a:pPr marL="0" lvl="0" indent="0" algn="l" rtl="0">
              <a:spcBef>
                <a:spcPts val="0"/>
              </a:spcBef>
              <a:spcAft>
                <a:spcPts val="1200"/>
              </a:spcAft>
              <a:buNone/>
            </a:pPr>
            <a:r>
              <a:rPr lang="en" i="1" dirty="0">
                <a:solidFill>
                  <a:srgbClr val="DC9E6A"/>
                </a:solidFill>
                <a:latin typeface="IvySoft Variable Light Light" panose="020B0404020101010102" pitchFamily="34" charset="77"/>
              </a:rPr>
              <a:t>Samenwerken</a:t>
            </a:r>
            <a:endParaRPr i="1" dirty="0">
              <a:solidFill>
                <a:srgbClr val="DC9E6A"/>
              </a:solidFill>
              <a:latin typeface="IvySoft Variable Light Light" panose="020B0404020101010102" pitchFamily="34" charset="77"/>
            </a:endParaRPr>
          </a:p>
        </p:txBody>
      </p:sp>
      <p:sp>
        <p:nvSpPr>
          <p:cNvPr id="514" name="Google Shape;514;p54"/>
          <p:cNvSpPr txBox="1">
            <a:spLocks noGrp="1"/>
          </p:cNvSpPr>
          <p:nvPr>
            <p:ph type="subTitle" idx="1"/>
          </p:nvPr>
        </p:nvSpPr>
        <p:spPr>
          <a:xfrm>
            <a:off x="1199875" y="1828799"/>
            <a:ext cx="1920300" cy="407137"/>
          </a:xfrm>
          <a:prstGeom prst="rect">
            <a:avLst/>
          </a:prstGeom>
        </p:spPr>
        <p:txBody>
          <a:bodyPr spcFirstLastPara="1" wrap="square" lIns="91425" tIns="91425" rIns="91425" bIns="91425" anchor="ctr" anchorCtr="0">
            <a:noAutofit/>
          </a:bodyPr>
          <a:lstStyle/>
          <a:p>
            <a:pPr marL="0" lvl="0" indent="0" algn="l" rtl="0">
              <a:spcBef>
                <a:spcPts val="0"/>
              </a:spcBef>
              <a:spcAft>
                <a:spcPts val="1200"/>
              </a:spcAft>
              <a:buNone/>
            </a:pPr>
            <a:r>
              <a:rPr lang="en" i="1" dirty="0">
                <a:solidFill>
                  <a:srgbClr val="DC9E6A"/>
                </a:solidFill>
                <a:latin typeface="IvySoft Variable Light Light" panose="020B0404020101010102" pitchFamily="34" charset="77"/>
              </a:rPr>
              <a:t>Creatief en logisch denken</a:t>
            </a:r>
            <a:endParaRPr i="1" dirty="0">
              <a:solidFill>
                <a:srgbClr val="DC9E6A"/>
              </a:solidFill>
              <a:latin typeface="IvySoft Variable Light Light" panose="020B0404020101010102" pitchFamily="34" charset="77"/>
            </a:endParaRPr>
          </a:p>
        </p:txBody>
      </p:sp>
      <p:sp>
        <p:nvSpPr>
          <p:cNvPr id="515" name="Google Shape;515;p54"/>
          <p:cNvSpPr txBox="1">
            <a:spLocks noGrp="1"/>
          </p:cNvSpPr>
          <p:nvPr>
            <p:ph type="title" idx="6"/>
          </p:nvPr>
        </p:nvSpPr>
        <p:spPr>
          <a:xfrm>
            <a:off x="1683050" y="3630008"/>
            <a:ext cx="483300" cy="681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solidFill>
                  <a:srgbClr val="602F10"/>
                </a:solidFill>
                <a:latin typeface="IvySoft Variable Light" panose="020B0404020101010102" pitchFamily="34" charset="77"/>
              </a:rPr>
              <a:t>3.</a:t>
            </a:r>
            <a:endParaRPr dirty="0">
              <a:solidFill>
                <a:srgbClr val="602F10"/>
              </a:solidFill>
              <a:latin typeface="IvySoft Variable Light" panose="020B0404020101010102" pitchFamily="34" charset="77"/>
            </a:endParaRPr>
          </a:p>
        </p:txBody>
      </p:sp>
      <p:pic>
        <p:nvPicPr>
          <p:cNvPr id="2" name="Picture 1" descr="A white text on a black background&#10;&#10;AI-generated content may be incorrect.">
            <a:extLst>
              <a:ext uri="{FF2B5EF4-FFF2-40B4-BE49-F238E27FC236}">
                <a16:creationId xmlns:a16="http://schemas.microsoft.com/office/drawing/2014/main" id="{D4F2F528-0C8C-FE82-30EB-8F002F2D826F}"/>
              </a:ext>
            </a:extLst>
          </p:cNvPr>
          <p:cNvPicPr>
            <a:picLocks noChangeAspect="1"/>
          </p:cNvPicPr>
          <p:nvPr/>
        </p:nvPicPr>
        <p:blipFill>
          <a:blip r:embed="rId3"/>
          <a:stretch>
            <a:fillRect/>
          </a:stretch>
        </p:blipFill>
        <p:spPr>
          <a:xfrm>
            <a:off x="5519639" y="4042290"/>
            <a:ext cx="3442873" cy="851430"/>
          </a:xfrm>
          <a:prstGeom prst="rect">
            <a:avLst/>
          </a:prstGeom>
        </p:spPr>
      </p:pic>
      <p:pic>
        <p:nvPicPr>
          <p:cNvPr id="3" name="Picture 2">
            <a:extLst>
              <a:ext uri="{FF2B5EF4-FFF2-40B4-BE49-F238E27FC236}">
                <a16:creationId xmlns:a16="http://schemas.microsoft.com/office/drawing/2014/main" id="{5867A4E7-E273-0C3E-0BBF-58BB0CF0AE87}"/>
              </a:ext>
            </a:extLst>
          </p:cNvPr>
          <p:cNvPicPr>
            <a:picLocks noChangeAspect="1"/>
          </p:cNvPicPr>
          <p:nvPr/>
        </p:nvPicPr>
        <p:blipFill>
          <a:blip r:embed="rId4"/>
          <a:stretch>
            <a:fillRect/>
          </a:stretch>
        </p:blipFill>
        <p:spPr>
          <a:xfrm>
            <a:off x="5519639" y="1118333"/>
            <a:ext cx="2057400" cy="22352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C8D4A8"/>
        </a:solidFill>
        <a:effectLst/>
      </p:bgPr>
    </p:bg>
    <p:spTree>
      <p:nvGrpSpPr>
        <p:cNvPr id="1" name="Shape 675"/>
        <p:cNvGrpSpPr/>
        <p:nvPr/>
      </p:nvGrpSpPr>
      <p:grpSpPr>
        <a:xfrm>
          <a:off x="0" y="0"/>
          <a:ext cx="0" cy="0"/>
          <a:chOff x="0" y="0"/>
          <a:chExt cx="0" cy="0"/>
        </a:xfrm>
      </p:grpSpPr>
      <p:sp>
        <p:nvSpPr>
          <p:cNvPr id="2" name="Titel 1">
            <a:extLst>
              <a:ext uri="{FF2B5EF4-FFF2-40B4-BE49-F238E27FC236}">
                <a16:creationId xmlns:a16="http://schemas.microsoft.com/office/drawing/2014/main" id="{C1F43927-85C9-AE01-B25F-B5CE00A18723}"/>
              </a:ext>
            </a:extLst>
          </p:cNvPr>
          <p:cNvSpPr txBox="1">
            <a:spLocks/>
          </p:cNvSpPr>
          <p:nvPr/>
        </p:nvSpPr>
        <p:spPr>
          <a:xfrm>
            <a:off x="1849806" y="3269084"/>
            <a:ext cx="5444382" cy="1402470"/>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2"/>
              </a:buClr>
              <a:buSzPts val="9600"/>
              <a:buFont typeface="Hind"/>
              <a:buNone/>
              <a:defRPr sz="9600" b="1" i="0" u="none" strike="noStrike" cap="none">
                <a:solidFill>
                  <a:schemeClr val="dk2"/>
                </a:solidFill>
                <a:latin typeface="Hind"/>
                <a:ea typeface="Hind"/>
                <a:cs typeface="Hind"/>
                <a:sym typeface="Hind"/>
              </a:defRPr>
            </a:lvl1pPr>
            <a:lvl2pPr marR="0" lvl="1" algn="ctr" rtl="0">
              <a:lnSpc>
                <a:spcPct val="100000"/>
              </a:lnSpc>
              <a:spcBef>
                <a:spcPts val="0"/>
              </a:spcBef>
              <a:spcAft>
                <a:spcPts val="0"/>
              </a:spcAft>
              <a:buClr>
                <a:schemeClr val="dk1"/>
              </a:buClr>
              <a:buSzPts val="9600"/>
              <a:buFont typeface="Arial"/>
              <a:buNone/>
              <a:defRPr sz="9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9600"/>
              <a:buFont typeface="Arial"/>
              <a:buNone/>
              <a:defRPr sz="9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9600"/>
              <a:buFont typeface="Arial"/>
              <a:buNone/>
              <a:defRPr sz="9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9600"/>
              <a:buFont typeface="Arial"/>
              <a:buNone/>
              <a:defRPr sz="9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9600"/>
              <a:buFont typeface="Arial"/>
              <a:buNone/>
              <a:defRPr sz="9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9600"/>
              <a:buFont typeface="Arial"/>
              <a:buNone/>
              <a:defRPr sz="9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9600"/>
              <a:buFont typeface="Arial"/>
              <a:buNone/>
              <a:defRPr sz="9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9600"/>
              <a:buFont typeface="Arial"/>
              <a:buNone/>
              <a:defRPr sz="9600" b="0" i="0" u="none" strike="noStrike" cap="none">
                <a:solidFill>
                  <a:schemeClr val="dk1"/>
                </a:solidFill>
                <a:latin typeface="Arial"/>
                <a:ea typeface="Arial"/>
                <a:cs typeface="Arial"/>
                <a:sym typeface="Arial"/>
              </a:defRPr>
            </a:lvl9pPr>
          </a:lstStyle>
          <a:p>
            <a:r>
              <a:rPr lang="en-US" sz="3200" dirty="0" err="1">
                <a:solidFill>
                  <a:srgbClr val="602F10"/>
                </a:solidFill>
                <a:latin typeface="IvySoft Variable Light" panose="020B0404020101010102" pitchFamily="34" charset="77"/>
              </a:rPr>
              <a:t>Interactief</a:t>
            </a:r>
            <a:r>
              <a:rPr lang="en-US" sz="3200" dirty="0">
                <a:solidFill>
                  <a:srgbClr val="602F10"/>
                </a:solidFill>
                <a:latin typeface="IvySoft Variable Light" panose="020B0404020101010102" pitchFamily="34" charset="77"/>
              </a:rPr>
              <a:t> </a:t>
            </a:r>
            <a:r>
              <a:rPr lang="en-US" sz="3200" dirty="0" err="1">
                <a:solidFill>
                  <a:srgbClr val="602F10"/>
                </a:solidFill>
                <a:latin typeface="IvySoft Variable Light" panose="020B0404020101010102" pitchFamily="34" charset="77"/>
              </a:rPr>
              <a:t>spel</a:t>
            </a:r>
            <a:r>
              <a:rPr lang="en-US" sz="3200" dirty="0">
                <a:solidFill>
                  <a:srgbClr val="602F10"/>
                </a:solidFill>
                <a:latin typeface="IvySoft Variable Light" panose="020B0404020101010102" pitchFamily="34" charset="77"/>
              </a:rPr>
              <a:t>: </a:t>
            </a:r>
            <a:r>
              <a:rPr lang="en-US" sz="3200" dirty="0" err="1">
                <a:solidFill>
                  <a:srgbClr val="602F10"/>
                </a:solidFill>
                <a:latin typeface="IvySoft Variable Light" panose="020B0404020101010102" pitchFamily="34" charset="77"/>
              </a:rPr>
              <a:t>Jij</a:t>
            </a:r>
            <a:r>
              <a:rPr lang="en-US" sz="3200" dirty="0">
                <a:solidFill>
                  <a:srgbClr val="602F10"/>
                </a:solidFill>
                <a:latin typeface="IvySoft Variable Light" panose="020B0404020101010102" pitchFamily="34" charset="77"/>
              </a:rPr>
              <a:t> bent de robot!</a:t>
            </a:r>
          </a:p>
        </p:txBody>
      </p:sp>
      <p:pic>
        <p:nvPicPr>
          <p:cNvPr id="3" name="Picture 2" descr="A white text on a black background&#10;&#10;AI-generated content may be incorrect.">
            <a:extLst>
              <a:ext uri="{FF2B5EF4-FFF2-40B4-BE49-F238E27FC236}">
                <a16:creationId xmlns:a16="http://schemas.microsoft.com/office/drawing/2014/main" id="{59D2B4AA-D321-9A05-9A0E-681C09EFA55C}"/>
              </a:ext>
            </a:extLst>
          </p:cNvPr>
          <p:cNvPicPr>
            <a:picLocks noChangeAspect="1"/>
          </p:cNvPicPr>
          <p:nvPr/>
        </p:nvPicPr>
        <p:blipFill>
          <a:blip r:embed="rId3"/>
          <a:stretch>
            <a:fillRect/>
          </a:stretch>
        </p:blipFill>
        <p:spPr>
          <a:xfrm>
            <a:off x="5519639" y="4042290"/>
            <a:ext cx="3442873" cy="851430"/>
          </a:xfrm>
          <a:prstGeom prst="rect">
            <a:avLst/>
          </a:prstGeom>
        </p:spPr>
      </p:pic>
      <p:pic>
        <p:nvPicPr>
          <p:cNvPr id="4" name="Picture 3">
            <a:extLst>
              <a:ext uri="{FF2B5EF4-FFF2-40B4-BE49-F238E27FC236}">
                <a16:creationId xmlns:a16="http://schemas.microsoft.com/office/drawing/2014/main" id="{8E3EC1BD-C3C4-136B-7BCA-F3C081E363CF}"/>
              </a:ext>
            </a:extLst>
          </p:cNvPr>
          <p:cNvPicPr>
            <a:picLocks noChangeAspect="1"/>
          </p:cNvPicPr>
          <p:nvPr/>
        </p:nvPicPr>
        <p:blipFill>
          <a:blip r:embed="rId4"/>
          <a:stretch>
            <a:fillRect/>
          </a:stretch>
        </p:blipFill>
        <p:spPr>
          <a:xfrm rot="646947">
            <a:off x="7594950" y="742471"/>
            <a:ext cx="533400" cy="26924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C8D4A8"/>
        </a:solidFill>
        <a:effectLst/>
      </p:bgPr>
    </p:bg>
    <p:spTree>
      <p:nvGrpSpPr>
        <p:cNvPr id="1" name="Shape 700"/>
        <p:cNvGrpSpPr/>
        <p:nvPr/>
      </p:nvGrpSpPr>
      <p:grpSpPr>
        <a:xfrm>
          <a:off x="0" y="0"/>
          <a:ext cx="0" cy="0"/>
          <a:chOff x="0" y="0"/>
          <a:chExt cx="0" cy="0"/>
        </a:xfrm>
      </p:grpSpPr>
      <p:sp>
        <p:nvSpPr>
          <p:cNvPr id="703" name="Google Shape;703;p59"/>
          <p:cNvSpPr txBox="1">
            <a:spLocks noGrp="1"/>
          </p:cNvSpPr>
          <p:nvPr>
            <p:ph type="title"/>
          </p:nvPr>
        </p:nvSpPr>
        <p:spPr>
          <a:xfrm>
            <a:off x="822611" y="783317"/>
            <a:ext cx="4603828" cy="13875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en-US" sz="2800" dirty="0">
                <a:solidFill>
                  <a:srgbClr val="602F10"/>
                </a:solidFill>
                <a:latin typeface="IvySoft Variable Light" panose="020B0404020101010102" pitchFamily="34" charset="77"/>
              </a:rPr>
              <a:t>Alles </a:t>
            </a:r>
            <a:r>
              <a:rPr lang="en-US" sz="2800" dirty="0" err="1">
                <a:solidFill>
                  <a:srgbClr val="602F10"/>
                </a:solidFill>
                <a:latin typeface="IvySoft Variable Light" panose="020B0404020101010102" pitchFamily="34" charset="77"/>
              </a:rPr>
              <a:t>begint</a:t>
            </a:r>
            <a:r>
              <a:rPr lang="en-US" sz="2800" dirty="0">
                <a:solidFill>
                  <a:srgbClr val="602F10"/>
                </a:solidFill>
                <a:latin typeface="IvySoft Variable Light" panose="020B0404020101010102" pitchFamily="34" charset="77"/>
              </a:rPr>
              <a:t> met </a:t>
            </a:r>
            <a:r>
              <a:rPr lang="en-US" sz="2800" dirty="0" err="1">
                <a:solidFill>
                  <a:srgbClr val="602F10"/>
                </a:solidFill>
                <a:latin typeface="IvySoft Variable Light" panose="020B0404020101010102" pitchFamily="34" charset="77"/>
              </a:rPr>
              <a:t>een</a:t>
            </a:r>
            <a:r>
              <a:rPr lang="en-US" sz="2800" dirty="0">
                <a:solidFill>
                  <a:srgbClr val="602F10"/>
                </a:solidFill>
                <a:latin typeface="IvySoft Variable Light" panose="020B0404020101010102" pitchFamily="34" charset="77"/>
              </a:rPr>
              <a:t> idee… </a:t>
            </a:r>
            <a:r>
              <a:rPr lang="en-US" sz="2800" dirty="0" err="1">
                <a:solidFill>
                  <a:srgbClr val="602F10"/>
                </a:solidFill>
                <a:latin typeface="IvySoft Variable Light" panose="020B0404020101010102" pitchFamily="34" charset="77"/>
              </a:rPr>
              <a:t>en</a:t>
            </a:r>
            <a:r>
              <a:rPr lang="en-US" sz="2800" dirty="0">
                <a:solidFill>
                  <a:srgbClr val="602F10"/>
                </a:solidFill>
                <a:latin typeface="IvySoft Variable Light" panose="020B0404020101010102" pitchFamily="34" charset="77"/>
              </a:rPr>
              <a:t> </a:t>
            </a:r>
            <a:r>
              <a:rPr lang="en-US" sz="2800" dirty="0" err="1">
                <a:solidFill>
                  <a:srgbClr val="602F10"/>
                </a:solidFill>
                <a:latin typeface="IvySoft Variable Light" panose="020B0404020101010102" pitchFamily="34" charset="77"/>
              </a:rPr>
              <a:t>een</a:t>
            </a:r>
            <a:r>
              <a:rPr lang="en-US" sz="2800" dirty="0">
                <a:solidFill>
                  <a:srgbClr val="602F10"/>
                </a:solidFill>
                <a:latin typeface="IvySoft Variable Light" panose="020B0404020101010102" pitchFamily="34" charset="77"/>
              </a:rPr>
              <a:t> </a:t>
            </a:r>
            <a:r>
              <a:rPr lang="en-US" sz="2800" dirty="0" err="1">
                <a:solidFill>
                  <a:srgbClr val="602F10"/>
                </a:solidFill>
                <a:latin typeface="IvySoft Variable Light" panose="020B0404020101010102" pitchFamily="34" charset="77"/>
              </a:rPr>
              <a:t>beetje</a:t>
            </a:r>
            <a:r>
              <a:rPr lang="en-US" sz="2800" dirty="0">
                <a:solidFill>
                  <a:srgbClr val="602F10"/>
                </a:solidFill>
                <a:latin typeface="IvySoft Variable Light" panose="020B0404020101010102" pitchFamily="34" charset="77"/>
              </a:rPr>
              <a:t> code</a:t>
            </a:r>
            <a:endParaRPr dirty="0">
              <a:solidFill>
                <a:srgbClr val="602F10"/>
              </a:solidFill>
              <a:latin typeface="IvySoft Variable Light" panose="020B0404020101010102" pitchFamily="34" charset="77"/>
            </a:endParaRPr>
          </a:p>
        </p:txBody>
      </p:sp>
      <p:sp>
        <p:nvSpPr>
          <p:cNvPr id="704" name="Google Shape;704;p59"/>
          <p:cNvSpPr txBox="1">
            <a:spLocks noGrp="1"/>
          </p:cNvSpPr>
          <p:nvPr>
            <p:ph type="subTitle" idx="1"/>
          </p:nvPr>
        </p:nvSpPr>
        <p:spPr>
          <a:xfrm>
            <a:off x="822611" y="2448233"/>
            <a:ext cx="3692400" cy="668700"/>
          </a:xfrm>
          <a:prstGeom prst="rect">
            <a:avLst/>
          </a:prstGeom>
        </p:spPr>
        <p:txBody>
          <a:bodyPr spcFirstLastPara="1" wrap="square" lIns="91425" tIns="91425" rIns="91425" bIns="91425" anchor="ctr" anchorCtr="0">
            <a:noAutofit/>
          </a:bodyPr>
          <a:lstStyle/>
          <a:p>
            <a:pPr marL="285750" lvl="0" indent="-285750" algn="l" rtl="0">
              <a:spcBef>
                <a:spcPts val="0"/>
              </a:spcBef>
              <a:spcAft>
                <a:spcPts val="1200"/>
              </a:spcAft>
              <a:buFont typeface="Arial" panose="020B0604020202020204" pitchFamily="34" charset="0"/>
              <a:buChar char="•"/>
            </a:pPr>
            <a:r>
              <a:rPr lang="en" dirty="0">
                <a:solidFill>
                  <a:srgbClr val="DC9E6A"/>
                </a:solidFill>
              </a:rPr>
              <a:t>Een robotvriend</a:t>
            </a:r>
          </a:p>
          <a:p>
            <a:pPr marL="285750" lvl="0" indent="-285750" algn="l" rtl="0">
              <a:spcBef>
                <a:spcPts val="0"/>
              </a:spcBef>
              <a:spcAft>
                <a:spcPts val="1200"/>
              </a:spcAft>
              <a:buFont typeface="Arial" panose="020B0604020202020204" pitchFamily="34" charset="0"/>
              <a:buChar char="•"/>
            </a:pPr>
            <a:r>
              <a:rPr lang="en" dirty="0">
                <a:solidFill>
                  <a:srgbClr val="DC9E6A"/>
                </a:solidFill>
              </a:rPr>
              <a:t>Een game</a:t>
            </a:r>
          </a:p>
          <a:p>
            <a:pPr marL="285750" lvl="0" indent="-285750" algn="l" rtl="0">
              <a:spcBef>
                <a:spcPts val="0"/>
              </a:spcBef>
              <a:spcAft>
                <a:spcPts val="1200"/>
              </a:spcAft>
              <a:buFont typeface="Arial" panose="020B0604020202020204" pitchFamily="34" charset="0"/>
              <a:buChar char="•"/>
            </a:pPr>
            <a:r>
              <a:rPr lang="en" dirty="0">
                <a:solidFill>
                  <a:srgbClr val="DC9E6A"/>
                </a:solidFill>
              </a:rPr>
              <a:t>Een huiswerk oplos app</a:t>
            </a:r>
            <a:endParaRPr dirty="0">
              <a:solidFill>
                <a:srgbClr val="DC9E6A"/>
              </a:solidFill>
            </a:endParaRPr>
          </a:p>
        </p:txBody>
      </p:sp>
      <p:pic>
        <p:nvPicPr>
          <p:cNvPr id="2" name="Picture 1" descr="A white text on a black background&#10;&#10;AI-generated content may be incorrect.">
            <a:extLst>
              <a:ext uri="{FF2B5EF4-FFF2-40B4-BE49-F238E27FC236}">
                <a16:creationId xmlns:a16="http://schemas.microsoft.com/office/drawing/2014/main" id="{48E1269C-E5D1-2035-E00D-D5DCA88E832D}"/>
              </a:ext>
            </a:extLst>
          </p:cNvPr>
          <p:cNvPicPr>
            <a:picLocks noChangeAspect="1"/>
          </p:cNvPicPr>
          <p:nvPr/>
        </p:nvPicPr>
        <p:blipFill>
          <a:blip r:embed="rId3"/>
          <a:stretch>
            <a:fillRect/>
          </a:stretch>
        </p:blipFill>
        <p:spPr>
          <a:xfrm>
            <a:off x="5519639" y="4042290"/>
            <a:ext cx="3442873" cy="851430"/>
          </a:xfrm>
          <a:prstGeom prst="rect">
            <a:avLst/>
          </a:prstGeom>
        </p:spPr>
      </p:pic>
      <p:pic>
        <p:nvPicPr>
          <p:cNvPr id="3" name="Picture 2">
            <a:extLst>
              <a:ext uri="{FF2B5EF4-FFF2-40B4-BE49-F238E27FC236}">
                <a16:creationId xmlns:a16="http://schemas.microsoft.com/office/drawing/2014/main" id="{921D0469-F94A-38F4-B525-1DA6448176F7}"/>
              </a:ext>
            </a:extLst>
          </p:cNvPr>
          <p:cNvPicPr>
            <a:picLocks noChangeAspect="1"/>
          </p:cNvPicPr>
          <p:nvPr/>
        </p:nvPicPr>
        <p:blipFill>
          <a:blip r:embed="rId4"/>
          <a:stretch>
            <a:fillRect/>
          </a:stretch>
        </p:blipFill>
        <p:spPr>
          <a:xfrm rot="5400000">
            <a:off x="6584950" y="843667"/>
            <a:ext cx="2463800" cy="26543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C8D4A8"/>
        </a:solidFill>
        <a:effectLst/>
      </p:bgPr>
    </p:bg>
    <p:spTree>
      <p:nvGrpSpPr>
        <p:cNvPr id="1" name="Shape 754"/>
        <p:cNvGrpSpPr/>
        <p:nvPr/>
      </p:nvGrpSpPr>
      <p:grpSpPr>
        <a:xfrm>
          <a:off x="0" y="0"/>
          <a:ext cx="0" cy="0"/>
          <a:chOff x="0" y="0"/>
          <a:chExt cx="0" cy="0"/>
        </a:xfrm>
      </p:grpSpPr>
      <p:sp>
        <p:nvSpPr>
          <p:cNvPr id="759" name="Google Shape;759;p63"/>
          <p:cNvSpPr txBox="1">
            <a:spLocks noGrp="1"/>
          </p:cNvSpPr>
          <p:nvPr>
            <p:ph type="title"/>
          </p:nvPr>
        </p:nvSpPr>
        <p:spPr>
          <a:xfrm>
            <a:off x="553953" y="1386450"/>
            <a:ext cx="3654531" cy="1185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sz="4000" i="1" kern="1200" dirty="0">
                <a:solidFill>
                  <a:srgbClr val="602F10"/>
                </a:solidFill>
                <a:latin typeface="IvySoft Variable Light" panose="020B0404020101010102" pitchFamily="34" charset="77"/>
                <a:ea typeface="+mj-ea"/>
                <a:cs typeface="+mj-cs"/>
              </a:rPr>
              <a:t>Wat </a:t>
            </a:r>
            <a:r>
              <a:rPr lang="en-US" sz="4000" i="1" kern="1200" dirty="0" err="1">
                <a:solidFill>
                  <a:srgbClr val="602F10"/>
                </a:solidFill>
                <a:latin typeface="IvySoft Variable Light" panose="020B0404020101010102" pitchFamily="34" charset="77"/>
                <a:ea typeface="+mj-ea"/>
                <a:cs typeface="+mj-cs"/>
              </a:rPr>
              <a:t>zou</a:t>
            </a:r>
            <a:r>
              <a:rPr lang="en-US" sz="4000" i="1" kern="1200" dirty="0">
                <a:solidFill>
                  <a:srgbClr val="602F10"/>
                </a:solidFill>
                <a:latin typeface="IvySoft Variable Light" panose="020B0404020101010102" pitchFamily="34" charset="77"/>
                <a:ea typeface="+mj-ea"/>
                <a:cs typeface="+mj-cs"/>
              </a:rPr>
              <a:t> </a:t>
            </a:r>
            <a:r>
              <a:rPr lang="en-US" sz="4000" i="1" kern="1200" dirty="0" err="1">
                <a:solidFill>
                  <a:srgbClr val="602F10"/>
                </a:solidFill>
                <a:latin typeface="IvySoft Variable Light" panose="020B0404020101010102" pitchFamily="34" charset="77"/>
                <a:ea typeface="+mj-ea"/>
                <a:cs typeface="+mj-cs"/>
              </a:rPr>
              <a:t>jij</a:t>
            </a:r>
            <a:r>
              <a:rPr lang="en-US" sz="4000" i="1" kern="1200" dirty="0">
                <a:solidFill>
                  <a:srgbClr val="602F10"/>
                </a:solidFill>
                <a:latin typeface="IvySoft Variable Light" panose="020B0404020101010102" pitchFamily="34" charset="77"/>
                <a:ea typeface="+mj-ea"/>
                <a:cs typeface="+mj-cs"/>
              </a:rPr>
              <a:t> </a:t>
            </a:r>
            <a:r>
              <a:rPr lang="en-US" sz="4000" i="1" kern="1200" dirty="0" err="1">
                <a:solidFill>
                  <a:srgbClr val="602F10"/>
                </a:solidFill>
                <a:latin typeface="IvySoft Variable Light" panose="020B0404020101010102" pitchFamily="34" charset="77"/>
                <a:ea typeface="+mj-ea"/>
                <a:cs typeface="+mj-cs"/>
              </a:rPr>
              <a:t>bouwen</a:t>
            </a:r>
            <a:r>
              <a:rPr lang="en-US" sz="4000" i="1" kern="1200" dirty="0">
                <a:solidFill>
                  <a:srgbClr val="602F10"/>
                </a:solidFill>
                <a:latin typeface="IvySoft Variable Light" panose="020B0404020101010102" pitchFamily="34" charset="77"/>
                <a:ea typeface="+mj-ea"/>
                <a:cs typeface="+mj-cs"/>
              </a:rPr>
              <a:t> </a:t>
            </a:r>
            <a:r>
              <a:rPr lang="en-US" sz="4000" i="1" kern="1200" dirty="0" err="1">
                <a:solidFill>
                  <a:srgbClr val="602F10"/>
                </a:solidFill>
                <a:latin typeface="IvySoft Variable Light" panose="020B0404020101010102" pitchFamily="34" charset="77"/>
                <a:ea typeface="+mj-ea"/>
                <a:cs typeface="+mj-cs"/>
              </a:rPr>
              <a:t>als</a:t>
            </a:r>
            <a:r>
              <a:rPr lang="en-US" sz="4000" i="1" kern="1200" dirty="0">
                <a:solidFill>
                  <a:srgbClr val="602F10"/>
                </a:solidFill>
                <a:latin typeface="IvySoft Variable Light" panose="020B0404020101010102" pitchFamily="34" charset="77"/>
                <a:ea typeface="+mj-ea"/>
                <a:cs typeface="+mj-cs"/>
              </a:rPr>
              <a:t> je </a:t>
            </a:r>
            <a:r>
              <a:rPr lang="en-US" sz="4000" i="1" kern="1200" dirty="0" err="1">
                <a:solidFill>
                  <a:srgbClr val="602F10"/>
                </a:solidFill>
                <a:latin typeface="IvySoft Variable Light" panose="020B0404020101010102" pitchFamily="34" charset="77"/>
                <a:ea typeface="+mj-ea"/>
                <a:cs typeface="+mj-cs"/>
              </a:rPr>
              <a:t>alles</a:t>
            </a:r>
            <a:r>
              <a:rPr lang="en-US" sz="4000" i="1" kern="1200" dirty="0">
                <a:solidFill>
                  <a:srgbClr val="602F10"/>
                </a:solidFill>
                <a:latin typeface="IvySoft Variable Light" panose="020B0404020101010102" pitchFamily="34" charset="77"/>
                <a:ea typeface="+mj-ea"/>
                <a:cs typeface="+mj-cs"/>
              </a:rPr>
              <a:t> </a:t>
            </a:r>
            <a:r>
              <a:rPr lang="en-US" sz="4000" i="1" kern="1200" dirty="0" err="1">
                <a:solidFill>
                  <a:srgbClr val="602F10"/>
                </a:solidFill>
                <a:latin typeface="IvySoft Variable Light" panose="020B0404020101010102" pitchFamily="34" charset="77"/>
                <a:ea typeface="+mj-ea"/>
                <a:cs typeface="+mj-cs"/>
              </a:rPr>
              <a:t>kon</a:t>
            </a:r>
            <a:r>
              <a:rPr lang="en-US" sz="4000" i="1" kern="1200" dirty="0">
                <a:solidFill>
                  <a:srgbClr val="602F10"/>
                </a:solidFill>
                <a:latin typeface="IvySoft Variable Light" panose="020B0404020101010102" pitchFamily="34" charset="77"/>
                <a:ea typeface="+mj-ea"/>
                <a:cs typeface="+mj-cs"/>
              </a:rPr>
              <a:t> </a:t>
            </a:r>
            <a:r>
              <a:rPr lang="en-US" sz="4000" i="1" kern="1200" dirty="0" err="1">
                <a:solidFill>
                  <a:srgbClr val="602F10"/>
                </a:solidFill>
                <a:latin typeface="IvySoft Variable Light" panose="020B0404020101010102" pitchFamily="34" charset="77"/>
                <a:ea typeface="+mj-ea"/>
                <a:cs typeface="+mj-cs"/>
              </a:rPr>
              <a:t>maken</a:t>
            </a:r>
            <a:r>
              <a:rPr lang="en-US" sz="4000" i="1" kern="1200" dirty="0">
                <a:solidFill>
                  <a:srgbClr val="602F10"/>
                </a:solidFill>
                <a:latin typeface="IvySoft Variable Light" panose="020B0404020101010102" pitchFamily="34" charset="77"/>
                <a:ea typeface="+mj-ea"/>
                <a:cs typeface="+mj-cs"/>
              </a:rPr>
              <a:t>?</a:t>
            </a:r>
            <a:endParaRPr sz="4000" i="1" dirty="0">
              <a:solidFill>
                <a:srgbClr val="602F10"/>
              </a:solidFill>
              <a:latin typeface="IvySoft Variable Light" panose="020B0404020101010102" pitchFamily="34" charset="77"/>
            </a:endParaRPr>
          </a:p>
        </p:txBody>
      </p:sp>
      <p:pic>
        <p:nvPicPr>
          <p:cNvPr id="2" name="Picture 1" descr="A white text on a black background&#10;&#10;AI-generated content may be incorrect.">
            <a:extLst>
              <a:ext uri="{FF2B5EF4-FFF2-40B4-BE49-F238E27FC236}">
                <a16:creationId xmlns:a16="http://schemas.microsoft.com/office/drawing/2014/main" id="{CA22C38F-EF89-23C0-198F-1ED30C018353}"/>
              </a:ext>
            </a:extLst>
          </p:cNvPr>
          <p:cNvPicPr>
            <a:picLocks noChangeAspect="1"/>
          </p:cNvPicPr>
          <p:nvPr/>
        </p:nvPicPr>
        <p:blipFill>
          <a:blip r:embed="rId3"/>
          <a:stretch>
            <a:fillRect/>
          </a:stretch>
        </p:blipFill>
        <p:spPr>
          <a:xfrm>
            <a:off x="5519639" y="4042290"/>
            <a:ext cx="3442873" cy="851430"/>
          </a:xfrm>
          <a:prstGeom prst="rect">
            <a:avLst/>
          </a:prstGeom>
        </p:spPr>
      </p:pic>
      <p:pic>
        <p:nvPicPr>
          <p:cNvPr id="3" name="Picture 2">
            <a:extLst>
              <a:ext uri="{FF2B5EF4-FFF2-40B4-BE49-F238E27FC236}">
                <a16:creationId xmlns:a16="http://schemas.microsoft.com/office/drawing/2014/main" id="{DAFA34CB-C48E-414D-17AF-F3B597EFF6C1}"/>
              </a:ext>
            </a:extLst>
          </p:cNvPr>
          <p:cNvPicPr>
            <a:picLocks noChangeAspect="1"/>
          </p:cNvPicPr>
          <p:nvPr/>
        </p:nvPicPr>
        <p:blipFill>
          <a:blip r:embed="rId4"/>
          <a:stretch>
            <a:fillRect/>
          </a:stretch>
        </p:blipFill>
        <p:spPr>
          <a:xfrm>
            <a:off x="5519639" y="1118333"/>
            <a:ext cx="2057400" cy="223520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C8D4A8"/>
        </a:solidFill>
        <a:effectLst/>
      </p:bgPr>
    </p:bg>
    <p:spTree>
      <p:nvGrpSpPr>
        <p:cNvPr id="1" name="Shape 229">
          <a:extLst>
            <a:ext uri="{FF2B5EF4-FFF2-40B4-BE49-F238E27FC236}">
              <a16:creationId xmlns:a16="http://schemas.microsoft.com/office/drawing/2014/main" id="{ECFA81C5-7F2D-416A-AB6C-03DFE16A37C2}"/>
            </a:ext>
          </a:extLst>
        </p:cNvPr>
        <p:cNvGrpSpPr/>
        <p:nvPr/>
      </p:nvGrpSpPr>
      <p:grpSpPr>
        <a:xfrm>
          <a:off x="0" y="0"/>
          <a:ext cx="0" cy="0"/>
          <a:chOff x="0" y="0"/>
          <a:chExt cx="0" cy="0"/>
        </a:xfrm>
      </p:grpSpPr>
      <p:sp>
        <p:nvSpPr>
          <p:cNvPr id="232" name="Google Shape;232;p39">
            <a:extLst>
              <a:ext uri="{FF2B5EF4-FFF2-40B4-BE49-F238E27FC236}">
                <a16:creationId xmlns:a16="http://schemas.microsoft.com/office/drawing/2014/main" id="{0D40070D-2A69-5525-8B15-FBAC3506BC53}"/>
              </a:ext>
            </a:extLst>
          </p:cNvPr>
          <p:cNvSpPr txBox="1">
            <a:spLocks noGrp="1"/>
          </p:cNvSpPr>
          <p:nvPr>
            <p:ph type="ctrTitle"/>
          </p:nvPr>
        </p:nvSpPr>
        <p:spPr>
          <a:xfrm>
            <a:off x="-1584896" y="753258"/>
            <a:ext cx="4179300" cy="15579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en" sz="4800" dirty="0">
                <a:solidFill>
                  <a:srgbClr val="602F10"/>
                </a:solidFill>
                <a:latin typeface="IvySoft Variable Light" panose="020B0404020101010102" pitchFamily="34" charset="77"/>
              </a:rPr>
              <a:t>Per 2</a:t>
            </a:r>
            <a:endParaRPr sz="3800" dirty="0">
              <a:solidFill>
                <a:srgbClr val="602F10"/>
              </a:solidFill>
              <a:latin typeface="IvySoft Variable Light" panose="020B0404020101010102" pitchFamily="34" charset="77"/>
            </a:endParaRPr>
          </a:p>
        </p:txBody>
      </p:sp>
      <p:pic>
        <p:nvPicPr>
          <p:cNvPr id="2" name="Picture 1" descr="A white text on a black background&#10;&#10;AI-generated content may be incorrect.">
            <a:extLst>
              <a:ext uri="{FF2B5EF4-FFF2-40B4-BE49-F238E27FC236}">
                <a16:creationId xmlns:a16="http://schemas.microsoft.com/office/drawing/2014/main" id="{BE3F4A36-3FB1-BFFF-C542-A8754C6B312D}"/>
              </a:ext>
            </a:extLst>
          </p:cNvPr>
          <p:cNvPicPr>
            <a:picLocks noChangeAspect="1"/>
          </p:cNvPicPr>
          <p:nvPr/>
        </p:nvPicPr>
        <p:blipFill>
          <a:blip r:embed="rId3"/>
          <a:stretch>
            <a:fillRect/>
          </a:stretch>
        </p:blipFill>
        <p:spPr>
          <a:xfrm>
            <a:off x="5519639" y="4042290"/>
            <a:ext cx="3442873" cy="851430"/>
          </a:xfrm>
          <a:prstGeom prst="rect">
            <a:avLst/>
          </a:prstGeom>
        </p:spPr>
      </p:pic>
      <p:pic>
        <p:nvPicPr>
          <p:cNvPr id="5" name="Picture 4">
            <a:extLst>
              <a:ext uri="{FF2B5EF4-FFF2-40B4-BE49-F238E27FC236}">
                <a16:creationId xmlns:a16="http://schemas.microsoft.com/office/drawing/2014/main" id="{40E48067-97BF-82DF-A769-27CF6619A0B6}"/>
              </a:ext>
            </a:extLst>
          </p:cNvPr>
          <p:cNvPicPr>
            <a:picLocks noChangeAspect="1"/>
          </p:cNvPicPr>
          <p:nvPr/>
        </p:nvPicPr>
        <p:blipFill>
          <a:blip r:embed="rId4"/>
          <a:stretch>
            <a:fillRect/>
          </a:stretch>
        </p:blipFill>
        <p:spPr>
          <a:xfrm rot="991776">
            <a:off x="3082937" y="266290"/>
            <a:ext cx="453333" cy="2288254"/>
          </a:xfrm>
          <a:prstGeom prst="rect">
            <a:avLst/>
          </a:prstGeom>
        </p:spPr>
      </p:pic>
    </p:spTree>
    <p:extLst>
      <p:ext uri="{BB962C8B-B14F-4D97-AF65-F5344CB8AC3E}">
        <p14:creationId xmlns:p14="http://schemas.microsoft.com/office/powerpoint/2010/main" val="10892199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C8D4A8"/>
        </a:solidFill>
        <a:effectLst/>
      </p:bgPr>
    </p:bg>
    <p:spTree>
      <p:nvGrpSpPr>
        <p:cNvPr id="1" name="Shape 709"/>
        <p:cNvGrpSpPr/>
        <p:nvPr/>
      </p:nvGrpSpPr>
      <p:grpSpPr>
        <a:xfrm>
          <a:off x="0" y="0"/>
          <a:ext cx="0" cy="0"/>
          <a:chOff x="0" y="0"/>
          <a:chExt cx="0" cy="0"/>
        </a:xfrm>
      </p:grpSpPr>
      <p:sp>
        <p:nvSpPr>
          <p:cNvPr id="712" name="Google Shape;712;p60"/>
          <p:cNvSpPr txBox="1">
            <a:spLocks noGrp="1"/>
          </p:cNvSpPr>
          <p:nvPr>
            <p:ph type="title"/>
          </p:nvPr>
        </p:nvSpPr>
        <p:spPr>
          <a:xfrm>
            <a:off x="2198118" y="1514899"/>
            <a:ext cx="4747764" cy="8235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i="1" dirty="0">
                <a:solidFill>
                  <a:srgbClr val="602F10"/>
                </a:solidFill>
                <a:latin typeface="IvySoft Variable Light" panose="020B0404020101010102" pitchFamily="34" charset="77"/>
              </a:rPr>
              <a:t>Hoe werkt P5?</a:t>
            </a:r>
            <a:endParaRPr i="1" dirty="0">
              <a:solidFill>
                <a:srgbClr val="602F10"/>
              </a:solidFill>
              <a:latin typeface="IvySoft Variable Light" panose="020B0404020101010102" pitchFamily="34" charset="77"/>
            </a:endParaRPr>
          </a:p>
        </p:txBody>
      </p:sp>
      <p:pic>
        <p:nvPicPr>
          <p:cNvPr id="2" name="Picture 1" descr="A white text on a black background&#10;&#10;AI-generated content may be incorrect.">
            <a:extLst>
              <a:ext uri="{FF2B5EF4-FFF2-40B4-BE49-F238E27FC236}">
                <a16:creationId xmlns:a16="http://schemas.microsoft.com/office/drawing/2014/main" id="{9D09DCD5-2756-4A78-CDFC-64D3D9095CAA}"/>
              </a:ext>
            </a:extLst>
          </p:cNvPr>
          <p:cNvPicPr>
            <a:picLocks noChangeAspect="1"/>
          </p:cNvPicPr>
          <p:nvPr/>
        </p:nvPicPr>
        <p:blipFill>
          <a:blip r:embed="rId3"/>
          <a:stretch>
            <a:fillRect/>
          </a:stretch>
        </p:blipFill>
        <p:spPr>
          <a:xfrm>
            <a:off x="5519639" y="4042290"/>
            <a:ext cx="3442873" cy="85143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C8D4A8"/>
        </a:solidFill>
        <a:effectLst/>
      </p:bgPr>
    </p:bg>
    <p:spTree>
      <p:nvGrpSpPr>
        <p:cNvPr id="1" name="Shape 229">
          <a:extLst>
            <a:ext uri="{FF2B5EF4-FFF2-40B4-BE49-F238E27FC236}">
              <a16:creationId xmlns:a16="http://schemas.microsoft.com/office/drawing/2014/main" id="{CA01AA12-EA04-3ABF-6ACF-0A8C5069F680}"/>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52121F55-217D-95DE-11D6-35A0B7E93E17}"/>
              </a:ext>
            </a:extLst>
          </p:cNvPr>
          <p:cNvSpPr>
            <a:spLocks noGrp="1"/>
          </p:cNvSpPr>
          <p:nvPr>
            <p:ph type="ctrTitle"/>
          </p:nvPr>
        </p:nvSpPr>
        <p:spPr>
          <a:xfrm>
            <a:off x="4366725" y="1001252"/>
            <a:ext cx="4179300" cy="1557900"/>
          </a:xfrm>
        </p:spPr>
        <p:txBody>
          <a:bodyPr/>
          <a:lstStyle/>
          <a:p>
            <a:r>
              <a:rPr lang="en-US" dirty="0">
                <a:solidFill>
                  <a:srgbClr val="602F10"/>
                </a:solidFill>
                <a:latin typeface="IvySoft Variable Light" panose="020B0404020101010102" pitchFamily="34" charset="77"/>
              </a:rPr>
              <a:t>Teken je eigen </a:t>
            </a:r>
            <a:r>
              <a:rPr lang="en-US" dirty="0" err="1">
                <a:solidFill>
                  <a:srgbClr val="602F10"/>
                </a:solidFill>
                <a:latin typeface="IvySoft Variable Light" panose="020B0404020101010102" pitchFamily="34" charset="77"/>
              </a:rPr>
              <a:t>dieren</a:t>
            </a:r>
            <a:r>
              <a:rPr lang="en-US" dirty="0">
                <a:solidFill>
                  <a:srgbClr val="602F10"/>
                </a:solidFill>
                <a:latin typeface="IvySoft Variable Light" panose="020B0404020101010102" pitchFamily="34" charset="77"/>
              </a:rPr>
              <a:t>!</a:t>
            </a:r>
          </a:p>
        </p:txBody>
      </p:sp>
      <p:pic>
        <p:nvPicPr>
          <p:cNvPr id="6" name="Picture 5" descr="A white text on a black background&#10;&#10;AI-generated content may be incorrect.">
            <a:extLst>
              <a:ext uri="{FF2B5EF4-FFF2-40B4-BE49-F238E27FC236}">
                <a16:creationId xmlns:a16="http://schemas.microsoft.com/office/drawing/2014/main" id="{94B6F90B-DF25-D7B1-6FD2-5AA127277A9C}"/>
              </a:ext>
            </a:extLst>
          </p:cNvPr>
          <p:cNvPicPr>
            <a:picLocks noChangeAspect="1"/>
          </p:cNvPicPr>
          <p:nvPr/>
        </p:nvPicPr>
        <p:blipFill>
          <a:blip r:embed="rId3"/>
          <a:stretch>
            <a:fillRect/>
          </a:stretch>
        </p:blipFill>
        <p:spPr>
          <a:xfrm>
            <a:off x="5519639" y="4042290"/>
            <a:ext cx="3442873" cy="851430"/>
          </a:xfrm>
          <a:prstGeom prst="rect">
            <a:avLst/>
          </a:prstGeom>
        </p:spPr>
      </p:pic>
      <p:pic>
        <p:nvPicPr>
          <p:cNvPr id="7" name="Picture 6">
            <a:extLst>
              <a:ext uri="{FF2B5EF4-FFF2-40B4-BE49-F238E27FC236}">
                <a16:creationId xmlns:a16="http://schemas.microsoft.com/office/drawing/2014/main" id="{183CA324-171C-44AA-B655-85DD452E6496}"/>
              </a:ext>
            </a:extLst>
          </p:cNvPr>
          <p:cNvPicPr>
            <a:picLocks noChangeAspect="1"/>
          </p:cNvPicPr>
          <p:nvPr/>
        </p:nvPicPr>
        <p:blipFill>
          <a:blip r:embed="rId4"/>
          <a:stretch>
            <a:fillRect/>
          </a:stretch>
        </p:blipFill>
        <p:spPr>
          <a:xfrm>
            <a:off x="0" y="1158240"/>
            <a:ext cx="4779109" cy="3918166"/>
          </a:xfrm>
          <a:prstGeom prst="rect">
            <a:avLst/>
          </a:prstGeom>
        </p:spPr>
      </p:pic>
    </p:spTree>
    <p:extLst>
      <p:ext uri="{BB962C8B-B14F-4D97-AF65-F5344CB8AC3E}">
        <p14:creationId xmlns:p14="http://schemas.microsoft.com/office/powerpoint/2010/main" val="9976584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C8D4A8"/>
        </a:solidFill>
        <a:effectLst/>
      </p:bgPr>
    </p:bg>
    <p:spTree>
      <p:nvGrpSpPr>
        <p:cNvPr id="1" name="Shape 229">
          <a:extLst>
            <a:ext uri="{FF2B5EF4-FFF2-40B4-BE49-F238E27FC236}">
              <a16:creationId xmlns:a16="http://schemas.microsoft.com/office/drawing/2014/main" id="{E7D215B9-8214-155B-3AE3-59257251C9A8}"/>
            </a:ext>
          </a:extLst>
        </p:cNvPr>
        <p:cNvGrpSpPr/>
        <p:nvPr/>
      </p:nvGrpSpPr>
      <p:grpSpPr>
        <a:xfrm>
          <a:off x="0" y="0"/>
          <a:ext cx="0" cy="0"/>
          <a:chOff x="0" y="0"/>
          <a:chExt cx="0" cy="0"/>
        </a:xfrm>
      </p:grpSpPr>
      <p:sp>
        <p:nvSpPr>
          <p:cNvPr id="232" name="Google Shape;232;p39">
            <a:extLst>
              <a:ext uri="{FF2B5EF4-FFF2-40B4-BE49-F238E27FC236}">
                <a16:creationId xmlns:a16="http://schemas.microsoft.com/office/drawing/2014/main" id="{2D1A1631-0A8C-B6A3-BCCA-72BA8FA29A7C}"/>
              </a:ext>
            </a:extLst>
          </p:cNvPr>
          <p:cNvSpPr txBox="1">
            <a:spLocks noGrp="1"/>
          </p:cNvSpPr>
          <p:nvPr>
            <p:ph type="ctrTitle"/>
          </p:nvPr>
        </p:nvSpPr>
        <p:spPr>
          <a:xfrm>
            <a:off x="4366725" y="785342"/>
            <a:ext cx="4179300" cy="15579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en" sz="4800" dirty="0">
                <a:solidFill>
                  <a:srgbClr val="602F10"/>
                </a:solidFill>
                <a:latin typeface="IvySoft Variable Light" panose="020B0404020101010102" pitchFamily="34" charset="77"/>
              </a:rPr>
              <a:t>Wat gaan jullie vandaag leren?</a:t>
            </a:r>
            <a:endParaRPr sz="3800" dirty="0">
              <a:solidFill>
                <a:srgbClr val="602F10"/>
              </a:solidFill>
              <a:latin typeface="IvySoft Variable Light" panose="020B0404020101010102" pitchFamily="34" charset="77"/>
            </a:endParaRPr>
          </a:p>
        </p:txBody>
      </p:sp>
      <p:sp>
        <p:nvSpPr>
          <p:cNvPr id="3" name="Tekstvak 2">
            <a:extLst>
              <a:ext uri="{FF2B5EF4-FFF2-40B4-BE49-F238E27FC236}">
                <a16:creationId xmlns:a16="http://schemas.microsoft.com/office/drawing/2014/main" id="{349A18FE-1F42-5633-D6BE-6F9787A12645}"/>
              </a:ext>
            </a:extLst>
          </p:cNvPr>
          <p:cNvSpPr txBox="1"/>
          <p:nvPr/>
        </p:nvSpPr>
        <p:spPr>
          <a:xfrm>
            <a:off x="4914900" y="2646370"/>
            <a:ext cx="4572000" cy="307777"/>
          </a:xfrm>
          <a:prstGeom prst="rect">
            <a:avLst/>
          </a:prstGeom>
          <a:noFill/>
        </p:spPr>
        <p:txBody>
          <a:bodyPr wrap="square">
            <a:spAutoFit/>
          </a:bodyPr>
          <a:lstStyle/>
          <a:p>
            <a:pPr marL="0" indent="0">
              <a:buNone/>
            </a:pPr>
            <a:r>
              <a:rPr lang="nl-NL" sz="1400" dirty="0">
                <a:solidFill>
                  <a:schemeClr val="dk1"/>
                </a:solidFill>
                <a:hlinkClick r:id="rId3"/>
              </a:rPr>
              <a:t>https://openprocessing.org/discover/#/generativeart</a:t>
            </a:r>
            <a:r>
              <a:rPr lang="nl-NL" dirty="0">
                <a:solidFill>
                  <a:schemeClr val="dk1"/>
                </a:solidFill>
              </a:rPr>
              <a:t> </a:t>
            </a:r>
            <a:endParaRPr lang="nl-NL" sz="1400" dirty="0">
              <a:solidFill>
                <a:schemeClr val="dk1"/>
              </a:solidFill>
            </a:endParaRPr>
          </a:p>
        </p:txBody>
      </p:sp>
      <p:pic>
        <p:nvPicPr>
          <p:cNvPr id="2" name="Picture 1" descr="A white text on a black background&#10;&#10;AI-generated content may be incorrect.">
            <a:extLst>
              <a:ext uri="{FF2B5EF4-FFF2-40B4-BE49-F238E27FC236}">
                <a16:creationId xmlns:a16="http://schemas.microsoft.com/office/drawing/2014/main" id="{A323A771-E235-39B8-9791-2811B55637DA}"/>
              </a:ext>
            </a:extLst>
          </p:cNvPr>
          <p:cNvPicPr>
            <a:picLocks noChangeAspect="1"/>
          </p:cNvPicPr>
          <p:nvPr/>
        </p:nvPicPr>
        <p:blipFill>
          <a:blip r:embed="rId4"/>
          <a:stretch>
            <a:fillRect/>
          </a:stretch>
        </p:blipFill>
        <p:spPr>
          <a:xfrm>
            <a:off x="5519639" y="4042290"/>
            <a:ext cx="3442873" cy="851430"/>
          </a:xfrm>
          <a:prstGeom prst="rect">
            <a:avLst/>
          </a:prstGeom>
        </p:spPr>
      </p:pic>
      <p:pic>
        <p:nvPicPr>
          <p:cNvPr id="8" name="Picture 7">
            <a:extLst>
              <a:ext uri="{FF2B5EF4-FFF2-40B4-BE49-F238E27FC236}">
                <a16:creationId xmlns:a16="http://schemas.microsoft.com/office/drawing/2014/main" id="{88ACF0E6-563C-0B39-1309-050B106BD05C}"/>
              </a:ext>
            </a:extLst>
          </p:cNvPr>
          <p:cNvPicPr>
            <a:picLocks noChangeAspect="1"/>
          </p:cNvPicPr>
          <p:nvPr/>
        </p:nvPicPr>
        <p:blipFill>
          <a:blip r:embed="rId5"/>
          <a:stretch>
            <a:fillRect/>
          </a:stretch>
        </p:blipFill>
        <p:spPr>
          <a:xfrm rot="10800000">
            <a:off x="554432" y="2508558"/>
            <a:ext cx="2463800" cy="2654300"/>
          </a:xfrm>
          <a:prstGeom prst="rect">
            <a:avLst/>
          </a:prstGeom>
        </p:spPr>
      </p:pic>
    </p:spTree>
    <p:extLst>
      <p:ext uri="{BB962C8B-B14F-4D97-AF65-F5344CB8AC3E}">
        <p14:creationId xmlns:p14="http://schemas.microsoft.com/office/powerpoint/2010/main" val="39930965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C8D4A8"/>
        </a:solidFill>
        <a:effectLst/>
      </p:bgPr>
    </p:bg>
    <p:spTree>
      <p:nvGrpSpPr>
        <p:cNvPr id="1" name="Shape 229">
          <a:extLst>
            <a:ext uri="{FF2B5EF4-FFF2-40B4-BE49-F238E27FC236}">
              <a16:creationId xmlns:a16="http://schemas.microsoft.com/office/drawing/2014/main" id="{DEFEB7F8-31B5-D8CA-1A69-41D75F4B0581}"/>
            </a:ext>
          </a:extLst>
        </p:cNvPr>
        <p:cNvGrpSpPr/>
        <p:nvPr/>
      </p:nvGrpSpPr>
      <p:grpSpPr>
        <a:xfrm>
          <a:off x="0" y="0"/>
          <a:ext cx="0" cy="0"/>
          <a:chOff x="0" y="0"/>
          <a:chExt cx="0" cy="0"/>
        </a:xfrm>
      </p:grpSpPr>
      <p:pic>
        <p:nvPicPr>
          <p:cNvPr id="2" name="Picture 1" descr="A white text on a black background&#10;&#10;AI-generated content may be incorrect.">
            <a:extLst>
              <a:ext uri="{FF2B5EF4-FFF2-40B4-BE49-F238E27FC236}">
                <a16:creationId xmlns:a16="http://schemas.microsoft.com/office/drawing/2014/main" id="{B74A4BBE-0322-A20C-FEFF-526F81328927}"/>
              </a:ext>
            </a:extLst>
          </p:cNvPr>
          <p:cNvPicPr>
            <a:picLocks noChangeAspect="1"/>
          </p:cNvPicPr>
          <p:nvPr/>
        </p:nvPicPr>
        <p:blipFill>
          <a:blip r:embed="rId3"/>
          <a:stretch>
            <a:fillRect/>
          </a:stretch>
        </p:blipFill>
        <p:spPr>
          <a:xfrm>
            <a:off x="5519639" y="4042290"/>
            <a:ext cx="3442873" cy="851430"/>
          </a:xfrm>
          <a:prstGeom prst="rect">
            <a:avLst/>
          </a:prstGeom>
        </p:spPr>
      </p:pic>
      <p:sp>
        <p:nvSpPr>
          <p:cNvPr id="7" name="Google Shape;239;p40">
            <a:extLst>
              <a:ext uri="{FF2B5EF4-FFF2-40B4-BE49-F238E27FC236}">
                <a16:creationId xmlns:a16="http://schemas.microsoft.com/office/drawing/2014/main" id="{E2569AA4-F359-1967-CE83-FB55762F78D8}"/>
              </a:ext>
            </a:extLst>
          </p:cNvPr>
          <p:cNvSpPr txBox="1">
            <a:spLocks/>
          </p:cNvSpPr>
          <p:nvPr/>
        </p:nvSpPr>
        <p:spPr>
          <a:xfrm>
            <a:off x="719999" y="540000"/>
            <a:ext cx="8334059" cy="5727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chemeClr val="dk2"/>
              </a:buClr>
              <a:buSzPts val="5200"/>
              <a:buFont typeface="Hind"/>
              <a:buNone/>
              <a:defRPr sz="5200" b="1" i="0" u="none" strike="noStrike" cap="none">
                <a:solidFill>
                  <a:schemeClr val="dk2"/>
                </a:solidFill>
                <a:latin typeface="Hind"/>
                <a:ea typeface="Hind"/>
                <a:cs typeface="Hind"/>
                <a:sym typeface="Hind"/>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pPr algn="l"/>
            <a:r>
              <a:rPr lang="en-US" dirty="0">
                <a:solidFill>
                  <a:srgbClr val="602F10"/>
                </a:solidFill>
                <a:latin typeface="IvySoft Variable Light" panose="020B0404020101010102" pitchFamily="34" charset="77"/>
              </a:rPr>
              <a:t>Hoe </a:t>
            </a:r>
            <a:r>
              <a:rPr lang="en-US" dirty="0" err="1">
                <a:solidFill>
                  <a:srgbClr val="602F10"/>
                </a:solidFill>
                <a:latin typeface="IvySoft Variable Light" panose="020B0404020101010102" pitchFamily="34" charset="77"/>
              </a:rPr>
              <a:t>smeer</a:t>
            </a:r>
            <a:r>
              <a:rPr lang="en-US" dirty="0">
                <a:solidFill>
                  <a:srgbClr val="602F10"/>
                </a:solidFill>
                <a:latin typeface="IvySoft Variable Light" panose="020B0404020101010102" pitchFamily="34" charset="77"/>
              </a:rPr>
              <a:t> </a:t>
            </a:r>
            <a:r>
              <a:rPr lang="en-US" dirty="0" err="1">
                <a:solidFill>
                  <a:srgbClr val="602F10"/>
                </a:solidFill>
                <a:latin typeface="IvySoft Variable Light" panose="020B0404020101010102" pitchFamily="34" charset="77"/>
              </a:rPr>
              <a:t>jij</a:t>
            </a:r>
            <a:r>
              <a:rPr lang="en-US" dirty="0">
                <a:solidFill>
                  <a:srgbClr val="602F10"/>
                </a:solidFill>
                <a:latin typeface="IvySoft Variable Light" panose="020B0404020101010102" pitchFamily="34" charset="77"/>
              </a:rPr>
              <a:t> je </a:t>
            </a:r>
            <a:r>
              <a:rPr lang="en-US" dirty="0" err="1">
                <a:solidFill>
                  <a:srgbClr val="602F10"/>
                </a:solidFill>
                <a:latin typeface="IvySoft Variable Light" panose="020B0404020101010102" pitchFamily="34" charset="77"/>
              </a:rPr>
              <a:t>boterham</a:t>
            </a:r>
            <a:r>
              <a:rPr lang="en-US" dirty="0">
                <a:solidFill>
                  <a:srgbClr val="602F10"/>
                </a:solidFill>
                <a:latin typeface="IvySoft Variable Light" panose="020B0404020101010102" pitchFamily="34" charset="77"/>
              </a:rPr>
              <a:t>?</a:t>
            </a:r>
          </a:p>
        </p:txBody>
      </p:sp>
      <p:sp>
        <p:nvSpPr>
          <p:cNvPr id="8" name="Google Shape;240;p40">
            <a:extLst>
              <a:ext uri="{FF2B5EF4-FFF2-40B4-BE49-F238E27FC236}">
                <a16:creationId xmlns:a16="http://schemas.microsoft.com/office/drawing/2014/main" id="{66E936CA-1930-0945-C211-AC471EC18905}"/>
              </a:ext>
            </a:extLst>
          </p:cNvPr>
          <p:cNvSpPr txBox="1">
            <a:spLocks/>
          </p:cNvSpPr>
          <p:nvPr/>
        </p:nvSpPr>
        <p:spPr>
          <a:xfrm>
            <a:off x="372131" y="1360951"/>
            <a:ext cx="7704000" cy="226838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r" rtl="0">
              <a:lnSpc>
                <a:spcPct val="100000"/>
              </a:lnSpc>
              <a:spcBef>
                <a:spcPts val="0"/>
              </a:spcBef>
              <a:spcAft>
                <a:spcPts val="0"/>
              </a:spcAft>
              <a:buClr>
                <a:schemeClr val="dk1"/>
              </a:buClr>
              <a:buSzPts val="1400"/>
              <a:buFont typeface="Anaheim"/>
              <a:buNone/>
              <a:defRPr sz="1400" b="0" i="0" u="none" strike="noStrike" cap="none">
                <a:solidFill>
                  <a:srgbClr val="2F3536"/>
                </a:solidFill>
                <a:latin typeface="Anaheim"/>
                <a:ea typeface="Anaheim"/>
                <a:cs typeface="Anaheim"/>
                <a:sym typeface="Anaheim"/>
              </a:defRPr>
            </a:lvl1pPr>
            <a:lvl2pPr marL="914400" marR="0" lvl="1" indent="-317500" algn="ctr" rtl="0">
              <a:lnSpc>
                <a:spcPct val="100000"/>
              </a:lnSpc>
              <a:spcBef>
                <a:spcPts val="0"/>
              </a:spcBef>
              <a:spcAft>
                <a:spcPts val="0"/>
              </a:spcAft>
              <a:buClr>
                <a:schemeClr val="dk1"/>
              </a:buClr>
              <a:buSzPts val="2800"/>
              <a:buFont typeface="Anaheim"/>
              <a:buNone/>
              <a:defRPr sz="2800" b="0" i="0" u="none" strike="noStrike" cap="none">
                <a:solidFill>
                  <a:schemeClr val="dk1"/>
                </a:solidFill>
                <a:latin typeface="Anaheim"/>
                <a:ea typeface="Anaheim"/>
                <a:cs typeface="Anaheim"/>
                <a:sym typeface="Anaheim"/>
              </a:defRPr>
            </a:lvl2pPr>
            <a:lvl3pPr marL="1371600" marR="0" lvl="2" indent="-317500" algn="ctr" rtl="0">
              <a:lnSpc>
                <a:spcPct val="100000"/>
              </a:lnSpc>
              <a:spcBef>
                <a:spcPts val="0"/>
              </a:spcBef>
              <a:spcAft>
                <a:spcPts val="0"/>
              </a:spcAft>
              <a:buClr>
                <a:schemeClr val="dk1"/>
              </a:buClr>
              <a:buSzPts val="2800"/>
              <a:buFont typeface="Anaheim"/>
              <a:buNone/>
              <a:defRPr sz="2800" b="0" i="0" u="none" strike="noStrike" cap="none">
                <a:solidFill>
                  <a:schemeClr val="dk1"/>
                </a:solidFill>
                <a:latin typeface="Anaheim"/>
                <a:ea typeface="Anaheim"/>
                <a:cs typeface="Anaheim"/>
                <a:sym typeface="Anaheim"/>
              </a:defRPr>
            </a:lvl3pPr>
            <a:lvl4pPr marL="1828800" marR="0" lvl="3" indent="-317500" algn="ctr" rtl="0">
              <a:lnSpc>
                <a:spcPct val="100000"/>
              </a:lnSpc>
              <a:spcBef>
                <a:spcPts val="0"/>
              </a:spcBef>
              <a:spcAft>
                <a:spcPts val="0"/>
              </a:spcAft>
              <a:buClr>
                <a:schemeClr val="dk1"/>
              </a:buClr>
              <a:buSzPts val="2800"/>
              <a:buFont typeface="Anaheim"/>
              <a:buNone/>
              <a:defRPr sz="2800" b="0" i="0" u="none" strike="noStrike" cap="none">
                <a:solidFill>
                  <a:schemeClr val="dk1"/>
                </a:solidFill>
                <a:latin typeface="Anaheim"/>
                <a:ea typeface="Anaheim"/>
                <a:cs typeface="Anaheim"/>
                <a:sym typeface="Anaheim"/>
              </a:defRPr>
            </a:lvl4pPr>
            <a:lvl5pPr marL="2286000" marR="0" lvl="4" indent="-317500" algn="ctr" rtl="0">
              <a:lnSpc>
                <a:spcPct val="100000"/>
              </a:lnSpc>
              <a:spcBef>
                <a:spcPts val="0"/>
              </a:spcBef>
              <a:spcAft>
                <a:spcPts val="0"/>
              </a:spcAft>
              <a:buClr>
                <a:schemeClr val="dk1"/>
              </a:buClr>
              <a:buSzPts val="2800"/>
              <a:buFont typeface="Anaheim"/>
              <a:buNone/>
              <a:defRPr sz="2800" b="0" i="0" u="none" strike="noStrike" cap="none">
                <a:solidFill>
                  <a:schemeClr val="dk1"/>
                </a:solidFill>
                <a:latin typeface="Anaheim"/>
                <a:ea typeface="Anaheim"/>
                <a:cs typeface="Anaheim"/>
                <a:sym typeface="Anaheim"/>
              </a:defRPr>
            </a:lvl5pPr>
            <a:lvl6pPr marL="2743200" marR="0" lvl="5" indent="-317500" algn="ctr" rtl="0">
              <a:lnSpc>
                <a:spcPct val="100000"/>
              </a:lnSpc>
              <a:spcBef>
                <a:spcPts val="0"/>
              </a:spcBef>
              <a:spcAft>
                <a:spcPts val="0"/>
              </a:spcAft>
              <a:buClr>
                <a:schemeClr val="dk1"/>
              </a:buClr>
              <a:buSzPts val="2800"/>
              <a:buFont typeface="Anaheim"/>
              <a:buNone/>
              <a:defRPr sz="2800" b="0" i="0" u="none" strike="noStrike" cap="none">
                <a:solidFill>
                  <a:schemeClr val="dk1"/>
                </a:solidFill>
                <a:latin typeface="Anaheim"/>
                <a:ea typeface="Anaheim"/>
                <a:cs typeface="Anaheim"/>
                <a:sym typeface="Anaheim"/>
              </a:defRPr>
            </a:lvl6pPr>
            <a:lvl7pPr marL="3200400" marR="0" lvl="6" indent="-317500" algn="ctr" rtl="0">
              <a:lnSpc>
                <a:spcPct val="100000"/>
              </a:lnSpc>
              <a:spcBef>
                <a:spcPts val="0"/>
              </a:spcBef>
              <a:spcAft>
                <a:spcPts val="0"/>
              </a:spcAft>
              <a:buClr>
                <a:schemeClr val="dk1"/>
              </a:buClr>
              <a:buSzPts val="2800"/>
              <a:buFont typeface="Anaheim"/>
              <a:buNone/>
              <a:defRPr sz="2800" b="0" i="0" u="none" strike="noStrike" cap="none">
                <a:solidFill>
                  <a:schemeClr val="dk1"/>
                </a:solidFill>
                <a:latin typeface="Anaheim"/>
                <a:ea typeface="Anaheim"/>
                <a:cs typeface="Anaheim"/>
                <a:sym typeface="Anaheim"/>
              </a:defRPr>
            </a:lvl7pPr>
            <a:lvl8pPr marL="3657600" marR="0" lvl="7" indent="-317500" algn="ctr" rtl="0">
              <a:lnSpc>
                <a:spcPct val="100000"/>
              </a:lnSpc>
              <a:spcBef>
                <a:spcPts val="0"/>
              </a:spcBef>
              <a:spcAft>
                <a:spcPts val="0"/>
              </a:spcAft>
              <a:buClr>
                <a:schemeClr val="dk1"/>
              </a:buClr>
              <a:buSzPts val="2800"/>
              <a:buFont typeface="Anaheim"/>
              <a:buNone/>
              <a:defRPr sz="2800" b="0" i="0" u="none" strike="noStrike" cap="none">
                <a:solidFill>
                  <a:schemeClr val="dk1"/>
                </a:solidFill>
                <a:latin typeface="Anaheim"/>
                <a:ea typeface="Anaheim"/>
                <a:cs typeface="Anaheim"/>
                <a:sym typeface="Anaheim"/>
              </a:defRPr>
            </a:lvl8pPr>
            <a:lvl9pPr marL="4114800" marR="0" lvl="8" indent="-317500" algn="ctr" rtl="0">
              <a:lnSpc>
                <a:spcPct val="100000"/>
              </a:lnSpc>
              <a:spcBef>
                <a:spcPts val="0"/>
              </a:spcBef>
              <a:spcAft>
                <a:spcPts val="0"/>
              </a:spcAft>
              <a:buClr>
                <a:schemeClr val="dk1"/>
              </a:buClr>
              <a:buSzPts val="2800"/>
              <a:buFont typeface="Anaheim"/>
              <a:buNone/>
              <a:defRPr sz="2800" b="0" i="0" u="none" strike="noStrike" cap="none">
                <a:solidFill>
                  <a:schemeClr val="dk1"/>
                </a:solidFill>
                <a:latin typeface="Anaheim"/>
                <a:ea typeface="Anaheim"/>
                <a:cs typeface="Anaheim"/>
                <a:sym typeface="Anaheim"/>
              </a:defRPr>
            </a:lvl9pPr>
          </a:lstStyle>
          <a:p>
            <a:pPr marL="0" indent="0"/>
            <a:r>
              <a:rPr lang="nl-NL" sz="4000" i="1" dirty="0">
                <a:solidFill>
                  <a:srgbClr val="DC9E6A"/>
                </a:solidFill>
                <a:latin typeface="IvySoft Variable Light Light" panose="020B0404020101010102" pitchFamily="34" charset="77"/>
              </a:rPr>
              <a:t>Schrijf een stappenplan in 2min.</a:t>
            </a:r>
          </a:p>
          <a:p>
            <a:pPr marL="0" indent="0"/>
            <a:r>
              <a:rPr lang="nl-NL" sz="4000" i="1" dirty="0">
                <a:solidFill>
                  <a:srgbClr val="DC9E6A"/>
                </a:solidFill>
                <a:latin typeface="IvySoft Variable Light Light" panose="020B0404020101010102" pitchFamily="34" charset="77"/>
              </a:rPr>
              <a:t>Denk goed na!</a:t>
            </a:r>
          </a:p>
          <a:p>
            <a:pPr marL="0" indent="0"/>
            <a:endParaRPr lang="nl-NL" sz="4000" i="1" dirty="0">
              <a:solidFill>
                <a:srgbClr val="DC9E6A"/>
              </a:solidFill>
              <a:latin typeface="IvySoft Variable Light Light" panose="020B0404020101010102" pitchFamily="34" charset="77"/>
            </a:endParaRPr>
          </a:p>
          <a:p>
            <a:pPr marL="342900" indent="-342900"/>
            <a:endParaRPr lang="nl-NL" i="1" dirty="0">
              <a:solidFill>
                <a:srgbClr val="DC9E6A"/>
              </a:solidFill>
              <a:latin typeface="IvySoft Variable Light Light" panose="020B0404020101010102" pitchFamily="34" charset="77"/>
            </a:endParaRPr>
          </a:p>
        </p:txBody>
      </p:sp>
    </p:spTree>
    <p:extLst>
      <p:ext uri="{BB962C8B-B14F-4D97-AF65-F5344CB8AC3E}">
        <p14:creationId xmlns:p14="http://schemas.microsoft.com/office/powerpoint/2010/main" val="32401548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C8D4A8"/>
        </a:solidFill>
        <a:effectLst/>
      </p:bgPr>
    </p:bg>
    <p:spTree>
      <p:nvGrpSpPr>
        <p:cNvPr id="1" name="Shape 229">
          <a:extLst>
            <a:ext uri="{FF2B5EF4-FFF2-40B4-BE49-F238E27FC236}">
              <a16:creationId xmlns:a16="http://schemas.microsoft.com/office/drawing/2014/main" id="{FFB584F7-0029-AFBC-9F73-E2EDBED14747}"/>
            </a:ext>
          </a:extLst>
        </p:cNvPr>
        <p:cNvGrpSpPr/>
        <p:nvPr/>
      </p:nvGrpSpPr>
      <p:grpSpPr>
        <a:xfrm>
          <a:off x="0" y="0"/>
          <a:ext cx="0" cy="0"/>
          <a:chOff x="0" y="0"/>
          <a:chExt cx="0" cy="0"/>
        </a:xfrm>
      </p:grpSpPr>
      <p:pic>
        <p:nvPicPr>
          <p:cNvPr id="2" name="Picture 1" descr="A white text on a black background&#10;&#10;AI-generated content may be incorrect.">
            <a:extLst>
              <a:ext uri="{FF2B5EF4-FFF2-40B4-BE49-F238E27FC236}">
                <a16:creationId xmlns:a16="http://schemas.microsoft.com/office/drawing/2014/main" id="{3BBA54DB-9063-85C3-AB72-27F3496FD1DF}"/>
              </a:ext>
            </a:extLst>
          </p:cNvPr>
          <p:cNvPicPr>
            <a:picLocks noChangeAspect="1"/>
          </p:cNvPicPr>
          <p:nvPr/>
        </p:nvPicPr>
        <p:blipFill>
          <a:blip r:embed="rId3"/>
          <a:stretch>
            <a:fillRect/>
          </a:stretch>
        </p:blipFill>
        <p:spPr>
          <a:xfrm>
            <a:off x="5519639" y="4042290"/>
            <a:ext cx="3442873" cy="851430"/>
          </a:xfrm>
          <a:prstGeom prst="rect">
            <a:avLst/>
          </a:prstGeom>
        </p:spPr>
      </p:pic>
      <p:sp>
        <p:nvSpPr>
          <p:cNvPr id="7" name="Google Shape;239;p40">
            <a:extLst>
              <a:ext uri="{FF2B5EF4-FFF2-40B4-BE49-F238E27FC236}">
                <a16:creationId xmlns:a16="http://schemas.microsoft.com/office/drawing/2014/main" id="{B7B3C3B0-88A3-3140-17F4-6AE66039EC7D}"/>
              </a:ext>
            </a:extLst>
          </p:cNvPr>
          <p:cNvSpPr txBox="1">
            <a:spLocks/>
          </p:cNvSpPr>
          <p:nvPr/>
        </p:nvSpPr>
        <p:spPr>
          <a:xfrm>
            <a:off x="719999" y="540000"/>
            <a:ext cx="8498951" cy="5727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chemeClr val="dk2"/>
              </a:buClr>
              <a:buSzPts val="5200"/>
              <a:buFont typeface="Hind"/>
              <a:buNone/>
              <a:defRPr sz="5200" b="1" i="0" u="none" strike="noStrike" cap="none">
                <a:solidFill>
                  <a:schemeClr val="dk2"/>
                </a:solidFill>
                <a:latin typeface="Hind"/>
                <a:ea typeface="Hind"/>
                <a:cs typeface="Hind"/>
                <a:sym typeface="Hind"/>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pPr algn="l"/>
            <a:r>
              <a:rPr lang="en-US" sz="4800" dirty="0">
                <a:solidFill>
                  <a:srgbClr val="602F10"/>
                </a:solidFill>
                <a:latin typeface="IvySoft Variable Light" panose="020B0404020101010102" pitchFamily="34" charset="77"/>
              </a:rPr>
              <a:t>Hoe </a:t>
            </a:r>
            <a:r>
              <a:rPr lang="en-US" sz="4800" dirty="0" err="1">
                <a:solidFill>
                  <a:srgbClr val="602F10"/>
                </a:solidFill>
                <a:latin typeface="IvySoft Variable Light" panose="020B0404020101010102" pitchFamily="34" charset="77"/>
              </a:rPr>
              <a:t>smeer</a:t>
            </a:r>
            <a:r>
              <a:rPr lang="en-US" sz="4800" dirty="0">
                <a:solidFill>
                  <a:srgbClr val="602F10"/>
                </a:solidFill>
                <a:latin typeface="IvySoft Variable Light" panose="020B0404020101010102" pitchFamily="34" charset="77"/>
              </a:rPr>
              <a:t> </a:t>
            </a:r>
            <a:r>
              <a:rPr lang="en-US" sz="4800" dirty="0" err="1">
                <a:solidFill>
                  <a:srgbClr val="602F10"/>
                </a:solidFill>
                <a:latin typeface="IvySoft Variable Light" panose="020B0404020101010102" pitchFamily="34" charset="77"/>
              </a:rPr>
              <a:t>jij</a:t>
            </a:r>
            <a:r>
              <a:rPr lang="en-US" sz="4800" dirty="0">
                <a:solidFill>
                  <a:srgbClr val="602F10"/>
                </a:solidFill>
                <a:latin typeface="IvySoft Variable Light" panose="020B0404020101010102" pitchFamily="34" charset="77"/>
              </a:rPr>
              <a:t> je </a:t>
            </a:r>
            <a:r>
              <a:rPr lang="en-US" sz="4800" dirty="0" err="1">
                <a:solidFill>
                  <a:srgbClr val="602F10"/>
                </a:solidFill>
                <a:latin typeface="IvySoft Variable Light" panose="020B0404020101010102" pitchFamily="34" charset="77"/>
              </a:rPr>
              <a:t>boterham</a:t>
            </a:r>
            <a:r>
              <a:rPr lang="en-US" sz="4800" dirty="0">
                <a:solidFill>
                  <a:srgbClr val="602F10"/>
                </a:solidFill>
                <a:latin typeface="IvySoft Variable Light" panose="020B0404020101010102" pitchFamily="34" charset="77"/>
              </a:rPr>
              <a:t>?</a:t>
            </a:r>
          </a:p>
        </p:txBody>
      </p:sp>
      <p:sp>
        <p:nvSpPr>
          <p:cNvPr id="8" name="Google Shape;240;p40">
            <a:extLst>
              <a:ext uri="{FF2B5EF4-FFF2-40B4-BE49-F238E27FC236}">
                <a16:creationId xmlns:a16="http://schemas.microsoft.com/office/drawing/2014/main" id="{0F37ABE7-85DA-60EB-E85B-8860FC30CAB2}"/>
              </a:ext>
            </a:extLst>
          </p:cNvPr>
          <p:cNvSpPr txBox="1">
            <a:spLocks/>
          </p:cNvSpPr>
          <p:nvPr/>
        </p:nvSpPr>
        <p:spPr>
          <a:xfrm>
            <a:off x="-1850814" y="1720388"/>
            <a:ext cx="7704000" cy="226838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r" rtl="0">
              <a:lnSpc>
                <a:spcPct val="100000"/>
              </a:lnSpc>
              <a:spcBef>
                <a:spcPts val="0"/>
              </a:spcBef>
              <a:spcAft>
                <a:spcPts val="0"/>
              </a:spcAft>
              <a:buClr>
                <a:schemeClr val="dk1"/>
              </a:buClr>
              <a:buSzPts val="1400"/>
              <a:buFont typeface="Anaheim"/>
              <a:buNone/>
              <a:defRPr sz="1400" b="0" i="0" u="none" strike="noStrike" cap="none">
                <a:solidFill>
                  <a:srgbClr val="2F3536"/>
                </a:solidFill>
                <a:latin typeface="Anaheim"/>
                <a:ea typeface="Anaheim"/>
                <a:cs typeface="Anaheim"/>
                <a:sym typeface="Anaheim"/>
              </a:defRPr>
            </a:lvl1pPr>
            <a:lvl2pPr marL="914400" marR="0" lvl="1" indent="-317500" algn="ctr" rtl="0">
              <a:lnSpc>
                <a:spcPct val="100000"/>
              </a:lnSpc>
              <a:spcBef>
                <a:spcPts val="0"/>
              </a:spcBef>
              <a:spcAft>
                <a:spcPts val="0"/>
              </a:spcAft>
              <a:buClr>
                <a:schemeClr val="dk1"/>
              </a:buClr>
              <a:buSzPts val="2800"/>
              <a:buFont typeface="Anaheim"/>
              <a:buNone/>
              <a:defRPr sz="2800" b="0" i="0" u="none" strike="noStrike" cap="none">
                <a:solidFill>
                  <a:schemeClr val="dk1"/>
                </a:solidFill>
                <a:latin typeface="Anaheim"/>
                <a:ea typeface="Anaheim"/>
                <a:cs typeface="Anaheim"/>
                <a:sym typeface="Anaheim"/>
              </a:defRPr>
            </a:lvl2pPr>
            <a:lvl3pPr marL="1371600" marR="0" lvl="2" indent="-317500" algn="ctr" rtl="0">
              <a:lnSpc>
                <a:spcPct val="100000"/>
              </a:lnSpc>
              <a:spcBef>
                <a:spcPts val="0"/>
              </a:spcBef>
              <a:spcAft>
                <a:spcPts val="0"/>
              </a:spcAft>
              <a:buClr>
                <a:schemeClr val="dk1"/>
              </a:buClr>
              <a:buSzPts val="2800"/>
              <a:buFont typeface="Anaheim"/>
              <a:buNone/>
              <a:defRPr sz="2800" b="0" i="0" u="none" strike="noStrike" cap="none">
                <a:solidFill>
                  <a:schemeClr val="dk1"/>
                </a:solidFill>
                <a:latin typeface="Anaheim"/>
                <a:ea typeface="Anaheim"/>
                <a:cs typeface="Anaheim"/>
                <a:sym typeface="Anaheim"/>
              </a:defRPr>
            </a:lvl3pPr>
            <a:lvl4pPr marL="1828800" marR="0" lvl="3" indent="-317500" algn="ctr" rtl="0">
              <a:lnSpc>
                <a:spcPct val="100000"/>
              </a:lnSpc>
              <a:spcBef>
                <a:spcPts val="0"/>
              </a:spcBef>
              <a:spcAft>
                <a:spcPts val="0"/>
              </a:spcAft>
              <a:buClr>
                <a:schemeClr val="dk1"/>
              </a:buClr>
              <a:buSzPts val="2800"/>
              <a:buFont typeface="Anaheim"/>
              <a:buNone/>
              <a:defRPr sz="2800" b="0" i="0" u="none" strike="noStrike" cap="none">
                <a:solidFill>
                  <a:schemeClr val="dk1"/>
                </a:solidFill>
                <a:latin typeface="Anaheim"/>
                <a:ea typeface="Anaheim"/>
                <a:cs typeface="Anaheim"/>
                <a:sym typeface="Anaheim"/>
              </a:defRPr>
            </a:lvl4pPr>
            <a:lvl5pPr marL="2286000" marR="0" lvl="4" indent="-317500" algn="ctr" rtl="0">
              <a:lnSpc>
                <a:spcPct val="100000"/>
              </a:lnSpc>
              <a:spcBef>
                <a:spcPts val="0"/>
              </a:spcBef>
              <a:spcAft>
                <a:spcPts val="0"/>
              </a:spcAft>
              <a:buClr>
                <a:schemeClr val="dk1"/>
              </a:buClr>
              <a:buSzPts val="2800"/>
              <a:buFont typeface="Anaheim"/>
              <a:buNone/>
              <a:defRPr sz="2800" b="0" i="0" u="none" strike="noStrike" cap="none">
                <a:solidFill>
                  <a:schemeClr val="dk1"/>
                </a:solidFill>
                <a:latin typeface="Anaheim"/>
                <a:ea typeface="Anaheim"/>
                <a:cs typeface="Anaheim"/>
                <a:sym typeface="Anaheim"/>
              </a:defRPr>
            </a:lvl5pPr>
            <a:lvl6pPr marL="2743200" marR="0" lvl="5" indent="-317500" algn="ctr" rtl="0">
              <a:lnSpc>
                <a:spcPct val="100000"/>
              </a:lnSpc>
              <a:spcBef>
                <a:spcPts val="0"/>
              </a:spcBef>
              <a:spcAft>
                <a:spcPts val="0"/>
              </a:spcAft>
              <a:buClr>
                <a:schemeClr val="dk1"/>
              </a:buClr>
              <a:buSzPts val="2800"/>
              <a:buFont typeface="Anaheim"/>
              <a:buNone/>
              <a:defRPr sz="2800" b="0" i="0" u="none" strike="noStrike" cap="none">
                <a:solidFill>
                  <a:schemeClr val="dk1"/>
                </a:solidFill>
                <a:latin typeface="Anaheim"/>
                <a:ea typeface="Anaheim"/>
                <a:cs typeface="Anaheim"/>
                <a:sym typeface="Anaheim"/>
              </a:defRPr>
            </a:lvl6pPr>
            <a:lvl7pPr marL="3200400" marR="0" lvl="6" indent="-317500" algn="ctr" rtl="0">
              <a:lnSpc>
                <a:spcPct val="100000"/>
              </a:lnSpc>
              <a:spcBef>
                <a:spcPts val="0"/>
              </a:spcBef>
              <a:spcAft>
                <a:spcPts val="0"/>
              </a:spcAft>
              <a:buClr>
                <a:schemeClr val="dk1"/>
              </a:buClr>
              <a:buSzPts val="2800"/>
              <a:buFont typeface="Anaheim"/>
              <a:buNone/>
              <a:defRPr sz="2800" b="0" i="0" u="none" strike="noStrike" cap="none">
                <a:solidFill>
                  <a:schemeClr val="dk1"/>
                </a:solidFill>
                <a:latin typeface="Anaheim"/>
                <a:ea typeface="Anaheim"/>
                <a:cs typeface="Anaheim"/>
                <a:sym typeface="Anaheim"/>
              </a:defRPr>
            </a:lvl7pPr>
            <a:lvl8pPr marL="3657600" marR="0" lvl="7" indent="-317500" algn="ctr" rtl="0">
              <a:lnSpc>
                <a:spcPct val="100000"/>
              </a:lnSpc>
              <a:spcBef>
                <a:spcPts val="0"/>
              </a:spcBef>
              <a:spcAft>
                <a:spcPts val="0"/>
              </a:spcAft>
              <a:buClr>
                <a:schemeClr val="dk1"/>
              </a:buClr>
              <a:buSzPts val="2800"/>
              <a:buFont typeface="Anaheim"/>
              <a:buNone/>
              <a:defRPr sz="2800" b="0" i="0" u="none" strike="noStrike" cap="none">
                <a:solidFill>
                  <a:schemeClr val="dk1"/>
                </a:solidFill>
                <a:latin typeface="Anaheim"/>
                <a:ea typeface="Anaheim"/>
                <a:cs typeface="Anaheim"/>
                <a:sym typeface="Anaheim"/>
              </a:defRPr>
            </a:lvl8pPr>
            <a:lvl9pPr marL="4114800" marR="0" lvl="8" indent="-317500" algn="ctr" rtl="0">
              <a:lnSpc>
                <a:spcPct val="100000"/>
              </a:lnSpc>
              <a:spcBef>
                <a:spcPts val="0"/>
              </a:spcBef>
              <a:spcAft>
                <a:spcPts val="0"/>
              </a:spcAft>
              <a:buClr>
                <a:schemeClr val="dk1"/>
              </a:buClr>
              <a:buSzPts val="2800"/>
              <a:buFont typeface="Anaheim"/>
              <a:buNone/>
              <a:defRPr sz="2800" b="0" i="0" u="none" strike="noStrike" cap="none">
                <a:solidFill>
                  <a:schemeClr val="dk1"/>
                </a:solidFill>
                <a:latin typeface="Anaheim"/>
                <a:ea typeface="Anaheim"/>
                <a:cs typeface="Anaheim"/>
                <a:sym typeface="Anaheim"/>
              </a:defRPr>
            </a:lvl9pPr>
          </a:lstStyle>
          <a:p>
            <a:pPr marL="0" indent="0"/>
            <a:r>
              <a:rPr lang="nl-NL" sz="4000" i="1" dirty="0">
                <a:solidFill>
                  <a:srgbClr val="DC9E6A"/>
                </a:solidFill>
                <a:latin typeface="IvySoft Variable Light Light" panose="020B0404020101010102" pitchFamily="34" charset="77"/>
              </a:rPr>
              <a:t>Klopt het allemaal wel?</a:t>
            </a:r>
          </a:p>
          <a:p>
            <a:pPr marL="0" indent="0"/>
            <a:endParaRPr lang="nl-NL" sz="4000" dirty="0">
              <a:solidFill>
                <a:schemeClr val="dk1"/>
              </a:solidFill>
            </a:endParaRPr>
          </a:p>
          <a:p>
            <a:pPr marL="342900" indent="-342900"/>
            <a:endParaRPr lang="nl-NL" dirty="0">
              <a:solidFill>
                <a:schemeClr val="dk1"/>
              </a:solidFill>
            </a:endParaRPr>
          </a:p>
        </p:txBody>
      </p:sp>
    </p:spTree>
    <p:extLst>
      <p:ext uri="{BB962C8B-B14F-4D97-AF65-F5344CB8AC3E}">
        <p14:creationId xmlns:p14="http://schemas.microsoft.com/office/powerpoint/2010/main" val="35381542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C8D4A8"/>
        </a:solidFill>
        <a:effectLst/>
      </p:bgPr>
    </p:bg>
    <p:spTree>
      <p:nvGrpSpPr>
        <p:cNvPr id="1" name="Shape 229">
          <a:extLst>
            <a:ext uri="{FF2B5EF4-FFF2-40B4-BE49-F238E27FC236}">
              <a16:creationId xmlns:a16="http://schemas.microsoft.com/office/drawing/2014/main" id="{B0475E9C-DD0A-9348-3BB7-1C63E03A65DE}"/>
            </a:ext>
          </a:extLst>
        </p:cNvPr>
        <p:cNvGrpSpPr/>
        <p:nvPr/>
      </p:nvGrpSpPr>
      <p:grpSpPr>
        <a:xfrm>
          <a:off x="0" y="0"/>
          <a:ext cx="0" cy="0"/>
          <a:chOff x="0" y="0"/>
          <a:chExt cx="0" cy="0"/>
        </a:xfrm>
      </p:grpSpPr>
      <p:pic>
        <p:nvPicPr>
          <p:cNvPr id="2" name="Picture 1" descr="A white text on a black background&#10;&#10;AI-generated content may be incorrect.">
            <a:extLst>
              <a:ext uri="{FF2B5EF4-FFF2-40B4-BE49-F238E27FC236}">
                <a16:creationId xmlns:a16="http://schemas.microsoft.com/office/drawing/2014/main" id="{BC15BDCF-1515-3C04-3EF9-8EEFBE40643C}"/>
              </a:ext>
            </a:extLst>
          </p:cNvPr>
          <p:cNvPicPr>
            <a:picLocks noChangeAspect="1"/>
          </p:cNvPicPr>
          <p:nvPr/>
        </p:nvPicPr>
        <p:blipFill>
          <a:blip r:embed="rId3"/>
          <a:stretch>
            <a:fillRect/>
          </a:stretch>
        </p:blipFill>
        <p:spPr>
          <a:xfrm>
            <a:off x="5519639" y="4042290"/>
            <a:ext cx="3442873" cy="851430"/>
          </a:xfrm>
          <a:prstGeom prst="rect">
            <a:avLst/>
          </a:prstGeom>
        </p:spPr>
      </p:pic>
      <p:sp>
        <p:nvSpPr>
          <p:cNvPr id="7" name="Google Shape;275;p43">
            <a:extLst>
              <a:ext uri="{FF2B5EF4-FFF2-40B4-BE49-F238E27FC236}">
                <a16:creationId xmlns:a16="http://schemas.microsoft.com/office/drawing/2014/main" id="{0E63A579-3E68-425E-88E5-AA73E4191DAF}"/>
              </a:ext>
            </a:extLst>
          </p:cNvPr>
          <p:cNvSpPr txBox="1">
            <a:spLocks/>
          </p:cNvSpPr>
          <p:nvPr/>
        </p:nvSpPr>
        <p:spPr>
          <a:xfrm>
            <a:off x="241029" y="1847987"/>
            <a:ext cx="7704000" cy="841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chemeClr val="dk2"/>
              </a:buClr>
              <a:buSzPts val="5200"/>
              <a:buFont typeface="Hind"/>
              <a:buNone/>
              <a:defRPr sz="5200" b="1" i="0" u="none" strike="noStrike" cap="none">
                <a:solidFill>
                  <a:schemeClr val="dk2"/>
                </a:solidFill>
                <a:latin typeface="Hind"/>
                <a:ea typeface="Hind"/>
                <a:cs typeface="Hind"/>
                <a:sym typeface="Hind"/>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pPr algn="ctr"/>
            <a:r>
              <a:rPr lang="nl-NL" dirty="0">
                <a:solidFill>
                  <a:srgbClr val="602F10"/>
                </a:solidFill>
                <a:latin typeface="IvySoft Variable Light" panose="020B0404020101010102" pitchFamily="34" charset="77"/>
              </a:rPr>
              <a:t>CODE</a:t>
            </a:r>
          </a:p>
        </p:txBody>
      </p:sp>
      <p:sp>
        <p:nvSpPr>
          <p:cNvPr id="8" name="Google Shape;276;p43">
            <a:extLst>
              <a:ext uri="{FF2B5EF4-FFF2-40B4-BE49-F238E27FC236}">
                <a16:creationId xmlns:a16="http://schemas.microsoft.com/office/drawing/2014/main" id="{5EC5A414-2DA7-51E3-2C00-CDF322B6F4C8}"/>
              </a:ext>
            </a:extLst>
          </p:cNvPr>
          <p:cNvSpPr txBox="1">
            <a:spLocks noGrp="1"/>
          </p:cNvSpPr>
          <p:nvPr>
            <p:ph type="subTitle" idx="1"/>
          </p:nvPr>
        </p:nvSpPr>
        <p:spPr>
          <a:xfrm>
            <a:off x="2029701" y="2689187"/>
            <a:ext cx="3969900" cy="752100"/>
          </a:xfrm>
          <a:prstGeom prst="rect">
            <a:avLst/>
          </a:prstGeom>
        </p:spPr>
        <p:txBody>
          <a:bodyPr spcFirstLastPara="1" wrap="square" lIns="91425" tIns="91425" rIns="91425" bIns="91425" anchor="ctr" anchorCtr="0">
            <a:noAutofit/>
          </a:bodyPr>
          <a:lstStyle/>
          <a:p>
            <a:pPr marL="0" lvl="0" indent="0" algn="ctr" rtl="0">
              <a:spcBef>
                <a:spcPts val="0"/>
              </a:spcBef>
              <a:spcAft>
                <a:spcPts val="1200"/>
              </a:spcAft>
              <a:buNone/>
            </a:pPr>
            <a:r>
              <a:rPr lang="en" i="1" dirty="0">
                <a:solidFill>
                  <a:srgbClr val="DC9E6A"/>
                </a:solidFill>
                <a:latin typeface="IvySoft Variable Light Light" panose="020B0404020101010102" pitchFamily="34" charset="77"/>
              </a:rPr>
              <a:t>Het belang van code in de toekomst bij kinderen</a:t>
            </a:r>
            <a:endParaRPr i="1" dirty="0">
              <a:solidFill>
                <a:srgbClr val="DC9E6A"/>
              </a:solidFill>
              <a:latin typeface="IvySoft Variable Light Light" panose="020B0404020101010102" pitchFamily="34" charset="77"/>
            </a:endParaRPr>
          </a:p>
        </p:txBody>
      </p:sp>
      <p:pic>
        <p:nvPicPr>
          <p:cNvPr id="9" name="Picture 8">
            <a:extLst>
              <a:ext uri="{FF2B5EF4-FFF2-40B4-BE49-F238E27FC236}">
                <a16:creationId xmlns:a16="http://schemas.microsoft.com/office/drawing/2014/main" id="{5C9F0388-8E31-6248-60D5-2C2FCA624CC6}"/>
              </a:ext>
            </a:extLst>
          </p:cNvPr>
          <p:cNvPicPr>
            <a:picLocks noChangeAspect="1"/>
          </p:cNvPicPr>
          <p:nvPr/>
        </p:nvPicPr>
        <p:blipFill>
          <a:blip r:embed="rId4"/>
          <a:stretch>
            <a:fillRect/>
          </a:stretch>
        </p:blipFill>
        <p:spPr>
          <a:xfrm>
            <a:off x="1675514" y="3227668"/>
            <a:ext cx="2336800" cy="1915832"/>
          </a:xfrm>
          <a:prstGeom prst="rect">
            <a:avLst/>
          </a:prstGeom>
        </p:spPr>
      </p:pic>
    </p:spTree>
    <p:extLst>
      <p:ext uri="{BB962C8B-B14F-4D97-AF65-F5344CB8AC3E}">
        <p14:creationId xmlns:p14="http://schemas.microsoft.com/office/powerpoint/2010/main" val="12687747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C8D4A8"/>
        </a:solidFill>
        <a:effectLst/>
      </p:bgPr>
    </p:bg>
    <p:spTree>
      <p:nvGrpSpPr>
        <p:cNvPr id="1" name="Shape 290"/>
        <p:cNvGrpSpPr/>
        <p:nvPr/>
      </p:nvGrpSpPr>
      <p:grpSpPr>
        <a:xfrm>
          <a:off x="0" y="0"/>
          <a:ext cx="0" cy="0"/>
          <a:chOff x="0" y="0"/>
          <a:chExt cx="0" cy="0"/>
        </a:xfrm>
      </p:grpSpPr>
      <p:sp>
        <p:nvSpPr>
          <p:cNvPr id="293" name="Google Shape;293;p45"/>
          <p:cNvSpPr txBox="1">
            <a:spLocks noGrp="1"/>
          </p:cNvSpPr>
          <p:nvPr>
            <p:ph type="title"/>
          </p:nvPr>
        </p:nvSpPr>
        <p:spPr>
          <a:xfrm>
            <a:off x="736310" y="3257621"/>
            <a:ext cx="5027408" cy="6702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sz="3600" kern="1200" dirty="0">
                <a:solidFill>
                  <a:srgbClr val="602F10"/>
                </a:solidFill>
                <a:latin typeface="IvySoft Variable Light" panose="020B0404020101010102" pitchFamily="34" charset="77"/>
                <a:ea typeface="+mj-ea"/>
                <a:cs typeface="+mj-cs"/>
              </a:rPr>
              <a:t>Wie </a:t>
            </a:r>
            <a:r>
              <a:rPr lang="en-US" sz="3600" kern="1200" dirty="0" err="1">
                <a:solidFill>
                  <a:srgbClr val="602F10"/>
                </a:solidFill>
                <a:latin typeface="IvySoft Variable Light" panose="020B0404020101010102" pitchFamily="34" charset="77"/>
                <a:ea typeface="+mj-ea"/>
                <a:cs typeface="+mj-cs"/>
              </a:rPr>
              <a:t>heeft</a:t>
            </a:r>
            <a:r>
              <a:rPr lang="en-US" sz="3600" kern="1200" dirty="0">
                <a:solidFill>
                  <a:srgbClr val="602F10"/>
                </a:solidFill>
                <a:latin typeface="IvySoft Variable Light" panose="020B0404020101010102" pitchFamily="34" charset="77"/>
                <a:ea typeface="+mj-ea"/>
                <a:cs typeface="+mj-cs"/>
              </a:rPr>
              <a:t> </a:t>
            </a:r>
            <a:r>
              <a:rPr lang="en-US" sz="3600" kern="1200" dirty="0" err="1">
                <a:solidFill>
                  <a:srgbClr val="602F10"/>
                </a:solidFill>
                <a:latin typeface="IvySoft Variable Light" panose="020B0404020101010102" pitchFamily="34" charset="77"/>
                <a:ea typeface="+mj-ea"/>
                <a:cs typeface="+mj-cs"/>
              </a:rPr>
              <a:t>vandaag</a:t>
            </a:r>
            <a:r>
              <a:rPr lang="en-US" sz="3600" kern="1200" dirty="0">
                <a:solidFill>
                  <a:srgbClr val="602F10"/>
                </a:solidFill>
                <a:latin typeface="IvySoft Variable Light" panose="020B0404020101010102" pitchFamily="34" charset="77"/>
                <a:ea typeface="+mj-ea"/>
                <a:cs typeface="+mj-cs"/>
              </a:rPr>
              <a:t> al </a:t>
            </a:r>
            <a:r>
              <a:rPr lang="en-US" sz="3600" kern="1200" dirty="0" err="1">
                <a:solidFill>
                  <a:srgbClr val="602F10"/>
                </a:solidFill>
                <a:latin typeface="IvySoft Variable Light" panose="020B0404020101010102" pitchFamily="34" charset="77"/>
                <a:ea typeface="+mj-ea"/>
                <a:cs typeface="+mj-cs"/>
              </a:rPr>
              <a:t>een</a:t>
            </a:r>
            <a:r>
              <a:rPr lang="en-US" sz="3600" kern="1200" dirty="0">
                <a:solidFill>
                  <a:srgbClr val="602F10"/>
                </a:solidFill>
                <a:latin typeface="IvySoft Variable Light" panose="020B0404020101010102" pitchFamily="34" charset="77"/>
                <a:ea typeface="+mj-ea"/>
                <a:cs typeface="+mj-cs"/>
              </a:rPr>
              <a:t> </a:t>
            </a:r>
            <a:r>
              <a:rPr lang="en-US" kern="1200" dirty="0">
                <a:solidFill>
                  <a:srgbClr val="602F10"/>
                </a:solidFill>
                <a:latin typeface="IvySoft Variable Light" panose="020B0404020101010102" pitchFamily="34" charset="77"/>
                <a:ea typeface="+mj-ea"/>
                <a:cs typeface="+mj-cs"/>
              </a:rPr>
              <a:t>                  </a:t>
            </a:r>
            <a:r>
              <a:rPr lang="en-US" sz="3600" kern="1200" dirty="0" err="1">
                <a:solidFill>
                  <a:srgbClr val="602F10"/>
                </a:solidFill>
                <a:latin typeface="IvySoft Variable Light" panose="020B0404020101010102" pitchFamily="34" charset="77"/>
                <a:ea typeface="+mj-ea"/>
                <a:cs typeface="+mj-cs"/>
              </a:rPr>
              <a:t>gebruikt</a:t>
            </a:r>
            <a:r>
              <a:rPr lang="en-US" sz="3600" kern="1200" dirty="0">
                <a:solidFill>
                  <a:srgbClr val="602F10"/>
                </a:solidFill>
                <a:latin typeface="IvySoft Variable Light" panose="020B0404020101010102" pitchFamily="34" charset="77"/>
                <a:ea typeface="+mj-ea"/>
                <a:cs typeface="+mj-cs"/>
              </a:rPr>
              <a:t>?</a:t>
            </a:r>
            <a:endParaRPr dirty="0">
              <a:solidFill>
                <a:srgbClr val="602F10"/>
              </a:solidFill>
              <a:latin typeface="IvySoft Variable Light" panose="020B0404020101010102" pitchFamily="34" charset="77"/>
            </a:endParaRPr>
          </a:p>
        </p:txBody>
      </p:sp>
      <p:sp>
        <p:nvSpPr>
          <p:cNvPr id="295" name="Google Shape;295;p45"/>
          <p:cNvSpPr/>
          <p:nvPr/>
        </p:nvSpPr>
        <p:spPr>
          <a:xfrm>
            <a:off x="5657582" y="3222577"/>
            <a:ext cx="1361393" cy="303216"/>
          </a:xfrm>
          <a:prstGeom prst="rect">
            <a:avLst/>
          </a:prstGeom>
        </p:spPr>
        <p:txBody>
          <a:bodyPr>
            <a:prstTxWarp prst="textPlain">
              <a:avLst/>
            </a:prstTxWarp>
          </a:bodyPr>
          <a:lstStyle/>
          <a:p>
            <a:pPr lvl="0" algn="ctr"/>
            <a:r>
              <a:rPr lang="nl-NL" i="1" dirty="0">
                <a:ln>
                  <a:noFill/>
                </a:ln>
                <a:solidFill>
                  <a:srgbClr val="DC9E6A"/>
                </a:solidFill>
                <a:latin typeface="IvySoft Variable Light Light" panose="020B0404020101010102" pitchFamily="34" charset="77"/>
              </a:rPr>
              <a:t>scherm</a:t>
            </a:r>
            <a:endParaRPr i="1" dirty="0">
              <a:ln>
                <a:noFill/>
              </a:ln>
              <a:solidFill>
                <a:srgbClr val="DC9E6A"/>
              </a:solidFill>
              <a:latin typeface="IvySoft Variable Light Light" panose="020B0404020101010102" pitchFamily="34" charset="77"/>
            </a:endParaRPr>
          </a:p>
        </p:txBody>
      </p:sp>
      <p:pic>
        <p:nvPicPr>
          <p:cNvPr id="2" name="Picture 2" descr="HN® Aluminium Tablet en Telefoon Standaard - stabiel in hoogte verstelbaar  en voor... | bol">
            <a:extLst>
              <a:ext uri="{FF2B5EF4-FFF2-40B4-BE49-F238E27FC236}">
                <a16:creationId xmlns:a16="http://schemas.microsoft.com/office/drawing/2014/main" id="{2BE375A0-2EDF-B247-D8E1-ED11CF0F7C9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5" t="11565" r="125" b="26242"/>
          <a:stretch/>
        </p:blipFill>
        <p:spPr bwMode="auto">
          <a:xfrm>
            <a:off x="3925596" y="576539"/>
            <a:ext cx="3854300" cy="2129542"/>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A white text on a black background&#10;&#10;AI-generated content may be incorrect.">
            <a:extLst>
              <a:ext uri="{FF2B5EF4-FFF2-40B4-BE49-F238E27FC236}">
                <a16:creationId xmlns:a16="http://schemas.microsoft.com/office/drawing/2014/main" id="{00B0DA11-8CB0-1097-7C2C-BCCCE9EEFB42}"/>
              </a:ext>
            </a:extLst>
          </p:cNvPr>
          <p:cNvPicPr>
            <a:picLocks noChangeAspect="1"/>
          </p:cNvPicPr>
          <p:nvPr/>
        </p:nvPicPr>
        <p:blipFill>
          <a:blip r:embed="rId4"/>
          <a:stretch>
            <a:fillRect/>
          </a:stretch>
        </p:blipFill>
        <p:spPr>
          <a:xfrm>
            <a:off x="5519639" y="4042290"/>
            <a:ext cx="3442873" cy="85143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C8D4A8"/>
        </a:solidFill>
        <a:effectLst/>
      </p:bgPr>
    </p:bg>
    <p:spTree>
      <p:nvGrpSpPr>
        <p:cNvPr id="1" name="Shape 280"/>
        <p:cNvGrpSpPr/>
        <p:nvPr/>
      </p:nvGrpSpPr>
      <p:grpSpPr>
        <a:xfrm>
          <a:off x="0" y="0"/>
          <a:ext cx="0" cy="0"/>
          <a:chOff x="0" y="0"/>
          <a:chExt cx="0" cy="0"/>
        </a:xfrm>
      </p:grpSpPr>
      <p:sp>
        <p:nvSpPr>
          <p:cNvPr id="283" name="Google Shape;283;p44"/>
          <p:cNvSpPr txBox="1">
            <a:spLocks noGrp="1"/>
          </p:cNvSpPr>
          <p:nvPr>
            <p:ph type="title"/>
          </p:nvPr>
        </p:nvSpPr>
        <p:spPr>
          <a:xfrm>
            <a:off x="374754" y="2443659"/>
            <a:ext cx="3856500" cy="8418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dirty="0">
                <a:solidFill>
                  <a:srgbClr val="602F10"/>
                </a:solidFill>
                <a:latin typeface="IvySoft Variable Light" panose="020B0404020101010102" pitchFamily="34" charset="77"/>
              </a:rPr>
              <a:t>Wat is </a:t>
            </a:r>
            <a:endParaRPr dirty="0">
              <a:solidFill>
                <a:srgbClr val="602F10"/>
              </a:solidFill>
              <a:latin typeface="IvySoft Variable Light" panose="020B0404020101010102" pitchFamily="34" charset="77"/>
            </a:endParaRPr>
          </a:p>
        </p:txBody>
      </p:sp>
      <p:sp>
        <p:nvSpPr>
          <p:cNvPr id="284" name="Google Shape;284;p44"/>
          <p:cNvSpPr txBox="1">
            <a:spLocks noGrp="1"/>
          </p:cNvSpPr>
          <p:nvPr>
            <p:ph type="title" idx="2"/>
          </p:nvPr>
        </p:nvSpPr>
        <p:spPr>
          <a:xfrm>
            <a:off x="374754" y="1601859"/>
            <a:ext cx="3251700" cy="8418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dirty="0">
                <a:solidFill>
                  <a:srgbClr val="602F10"/>
                </a:solidFill>
                <a:latin typeface="IvySoft Variable Light" panose="020B0404020101010102" pitchFamily="34" charset="77"/>
              </a:rPr>
              <a:t>01.</a:t>
            </a:r>
            <a:endParaRPr dirty="0">
              <a:solidFill>
                <a:srgbClr val="602F10"/>
              </a:solidFill>
              <a:latin typeface="IvySoft Variable Light" panose="020B0404020101010102" pitchFamily="34" charset="77"/>
            </a:endParaRPr>
          </a:p>
        </p:txBody>
      </p:sp>
      <p:sp>
        <p:nvSpPr>
          <p:cNvPr id="285" name="Google Shape;285;p44"/>
          <p:cNvSpPr txBox="1">
            <a:spLocks noGrp="1"/>
          </p:cNvSpPr>
          <p:nvPr>
            <p:ph type="subTitle" idx="1"/>
          </p:nvPr>
        </p:nvSpPr>
        <p:spPr>
          <a:xfrm>
            <a:off x="374779" y="3396209"/>
            <a:ext cx="2598300" cy="713400"/>
          </a:xfrm>
          <a:prstGeom prst="rect">
            <a:avLst/>
          </a:prstGeom>
        </p:spPr>
        <p:txBody>
          <a:bodyPr spcFirstLastPara="1" wrap="square" lIns="91425" tIns="91425" rIns="91425" bIns="91425" anchor="ctr" anchorCtr="0">
            <a:noAutofit/>
          </a:bodyPr>
          <a:lstStyle/>
          <a:p>
            <a:pPr marL="0" indent="0">
              <a:buNone/>
            </a:pPr>
            <a:r>
              <a:rPr lang="en-US" i="1" dirty="0">
                <a:solidFill>
                  <a:srgbClr val="DC9E6A"/>
                </a:solidFill>
                <a:latin typeface="IvySoft Variable Light Light" panose="020B0404020101010102" pitchFamily="34" charset="77"/>
                <a:sym typeface="Arial"/>
              </a:rPr>
              <a:t>Een taal om </a:t>
            </a:r>
            <a:r>
              <a:rPr lang="en-US" i="1" dirty="0" err="1">
                <a:solidFill>
                  <a:srgbClr val="DC9E6A"/>
                </a:solidFill>
                <a:latin typeface="IvySoft Variable Light Light" panose="020B0404020101010102" pitchFamily="34" charset="77"/>
                <a:sym typeface="Arial"/>
              </a:rPr>
              <a:t>tegen</a:t>
            </a:r>
            <a:r>
              <a:rPr lang="en-US" i="1" dirty="0">
                <a:solidFill>
                  <a:srgbClr val="DC9E6A"/>
                </a:solidFill>
                <a:latin typeface="IvySoft Variable Light Light" panose="020B0404020101010102" pitchFamily="34" charset="77"/>
                <a:sym typeface="Arial"/>
              </a:rPr>
              <a:t> computers </a:t>
            </a:r>
            <a:r>
              <a:rPr lang="en-US" i="1" dirty="0" err="1">
                <a:solidFill>
                  <a:srgbClr val="DC9E6A"/>
                </a:solidFill>
                <a:latin typeface="IvySoft Variable Light Light" panose="020B0404020101010102" pitchFamily="34" charset="77"/>
                <a:sym typeface="Arial"/>
              </a:rPr>
              <a:t>te</a:t>
            </a:r>
            <a:r>
              <a:rPr lang="en-US" i="1" dirty="0">
                <a:solidFill>
                  <a:srgbClr val="DC9E6A"/>
                </a:solidFill>
                <a:latin typeface="IvySoft Variable Light Light" panose="020B0404020101010102" pitchFamily="34" charset="77"/>
                <a:sym typeface="Arial"/>
              </a:rPr>
              <a:t> </a:t>
            </a:r>
            <a:r>
              <a:rPr lang="en-US" i="1" dirty="0" err="1">
                <a:solidFill>
                  <a:srgbClr val="DC9E6A"/>
                </a:solidFill>
                <a:latin typeface="IvySoft Variable Light Light" panose="020B0404020101010102" pitchFamily="34" charset="77"/>
                <a:sym typeface="Arial"/>
              </a:rPr>
              <a:t>praten</a:t>
            </a:r>
            <a:r>
              <a:rPr lang="en-US" i="1" dirty="0">
                <a:solidFill>
                  <a:srgbClr val="DC9E6A"/>
                </a:solidFill>
                <a:latin typeface="IvySoft Variable Light Light" panose="020B0404020101010102" pitchFamily="34" charset="77"/>
                <a:sym typeface="Arial"/>
              </a:rPr>
              <a:t>.</a:t>
            </a:r>
          </a:p>
        </p:txBody>
      </p:sp>
      <p:sp>
        <p:nvSpPr>
          <p:cNvPr id="286" name="Google Shape;286;p44"/>
          <p:cNvSpPr/>
          <p:nvPr/>
        </p:nvSpPr>
        <p:spPr>
          <a:xfrm>
            <a:off x="1822965" y="2982468"/>
            <a:ext cx="1010239" cy="277000"/>
          </a:xfrm>
          <a:prstGeom prst="rect">
            <a:avLst/>
          </a:prstGeom>
        </p:spPr>
        <p:txBody>
          <a:bodyPr>
            <a:prstTxWarp prst="textPlain">
              <a:avLst/>
            </a:prstTxWarp>
          </a:bodyPr>
          <a:lstStyle/>
          <a:p>
            <a:pPr lvl="0" algn="ctr"/>
            <a:r>
              <a:rPr lang="nl-NL" b="0" i="0" dirty="0">
                <a:ln>
                  <a:noFill/>
                </a:ln>
                <a:solidFill>
                  <a:srgbClr val="602F10"/>
                </a:solidFill>
                <a:latin typeface="IvySoft Variable Light" panose="020B0404020101010102" pitchFamily="34" charset="77"/>
              </a:rPr>
              <a:t>CODE?</a:t>
            </a:r>
            <a:endParaRPr b="0" i="0" dirty="0">
              <a:ln>
                <a:noFill/>
              </a:ln>
              <a:solidFill>
                <a:srgbClr val="602F10"/>
              </a:solidFill>
              <a:latin typeface="IvySoft Variable Light" panose="020B0404020101010102" pitchFamily="34" charset="77"/>
            </a:endParaRPr>
          </a:p>
        </p:txBody>
      </p:sp>
      <p:pic>
        <p:nvPicPr>
          <p:cNvPr id="2" name="Afbeelding 1">
            <a:extLst>
              <a:ext uri="{FF2B5EF4-FFF2-40B4-BE49-F238E27FC236}">
                <a16:creationId xmlns:a16="http://schemas.microsoft.com/office/drawing/2014/main" id="{880063DF-F6B2-6891-F859-9E15203B07E6}"/>
              </a:ext>
            </a:extLst>
          </p:cNvPr>
          <p:cNvPicPr>
            <a:picLocks noChangeAspect="1"/>
          </p:cNvPicPr>
          <p:nvPr/>
        </p:nvPicPr>
        <p:blipFill>
          <a:blip r:embed="rId3"/>
          <a:stretch>
            <a:fillRect/>
          </a:stretch>
        </p:blipFill>
        <p:spPr>
          <a:xfrm>
            <a:off x="1795542" y="357990"/>
            <a:ext cx="2355073" cy="2355073"/>
          </a:xfrm>
          <a:prstGeom prst="rect">
            <a:avLst/>
          </a:prstGeom>
        </p:spPr>
      </p:pic>
      <p:pic>
        <p:nvPicPr>
          <p:cNvPr id="3" name="Picture 2" descr="A white text on a black background&#10;&#10;AI-generated content may be incorrect.">
            <a:extLst>
              <a:ext uri="{FF2B5EF4-FFF2-40B4-BE49-F238E27FC236}">
                <a16:creationId xmlns:a16="http://schemas.microsoft.com/office/drawing/2014/main" id="{E124B79F-9339-782F-9A92-77BDFD21A6A9}"/>
              </a:ext>
            </a:extLst>
          </p:cNvPr>
          <p:cNvPicPr>
            <a:picLocks noChangeAspect="1"/>
          </p:cNvPicPr>
          <p:nvPr/>
        </p:nvPicPr>
        <p:blipFill>
          <a:blip r:embed="rId4"/>
          <a:stretch>
            <a:fillRect/>
          </a:stretch>
        </p:blipFill>
        <p:spPr>
          <a:xfrm>
            <a:off x="5519639" y="4042290"/>
            <a:ext cx="3442873" cy="85143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C8D4A8"/>
        </a:solidFill>
        <a:effectLst/>
      </p:bgPr>
    </p:bg>
    <p:spTree>
      <p:nvGrpSpPr>
        <p:cNvPr id="1" name="Shape 229">
          <a:extLst>
            <a:ext uri="{FF2B5EF4-FFF2-40B4-BE49-F238E27FC236}">
              <a16:creationId xmlns:a16="http://schemas.microsoft.com/office/drawing/2014/main" id="{4FB63087-B8DC-592B-1991-6E8A2DBFF1FD}"/>
            </a:ext>
          </a:extLst>
        </p:cNvPr>
        <p:cNvGrpSpPr/>
        <p:nvPr/>
      </p:nvGrpSpPr>
      <p:grpSpPr>
        <a:xfrm>
          <a:off x="0" y="0"/>
          <a:ext cx="0" cy="0"/>
          <a:chOff x="0" y="0"/>
          <a:chExt cx="0" cy="0"/>
        </a:xfrm>
      </p:grpSpPr>
      <p:pic>
        <p:nvPicPr>
          <p:cNvPr id="2" name="Picture 1" descr="A white text on a black background&#10;&#10;AI-generated content may be incorrect.">
            <a:extLst>
              <a:ext uri="{FF2B5EF4-FFF2-40B4-BE49-F238E27FC236}">
                <a16:creationId xmlns:a16="http://schemas.microsoft.com/office/drawing/2014/main" id="{47D296CB-008F-7BA7-9581-62F044EFC3AC}"/>
              </a:ext>
            </a:extLst>
          </p:cNvPr>
          <p:cNvPicPr>
            <a:picLocks noChangeAspect="1"/>
          </p:cNvPicPr>
          <p:nvPr/>
        </p:nvPicPr>
        <p:blipFill>
          <a:blip r:embed="rId3"/>
          <a:stretch>
            <a:fillRect/>
          </a:stretch>
        </p:blipFill>
        <p:spPr>
          <a:xfrm>
            <a:off x="5519639" y="4042290"/>
            <a:ext cx="3442873" cy="851430"/>
          </a:xfrm>
          <a:prstGeom prst="rect">
            <a:avLst/>
          </a:prstGeom>
        </p:spPr>
      </p:pic>
      <p:sp>
        <p:nvSpPr>
          <p:cNvPr id="7" name="Google Shape;302;p46">
            <a:extLst>
              <a:ext uri="{FF2B5EF4-FFF2-40B4-BE49-F238E27FC236}">
                <a16:creationId xmlns:a16="http://schemas.microsoft.com/office/drawing/2014/main" id="{929B0C5C-8CB8-6BED-4C79-B756D8334E4B}"/>
              </a:ext>
            </a:extLst>
          </p:cNvPr>
          <p:cNvSpPr txBox="1">
            <a:spLocks/>
          </p:cNvSpPr>
          <p:nvPr/>
        </p:nvSpPr>
        <p:spPr>
          <a:xfrm>
            <a:off x="600079" y="719882"/>
            <a:ext cx="7704000" cy="5727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chemeClr val="dk2"/>
              </a:buClr>
              <a:buSzPts val="5200"/>
              <a:buFont typeface="Hind"/>
              <a:buNone/>
              <a:defRPr sz="5200" b="1" i="0" u="none" strike="noStrike" cap="none">
                <a:solidFill>
                  <a:schemeClr val="dk2"/>
                </a:solidFill>
                <a:latin typeface="Hind"/>
                <a:ea typeface="Hind"/>
                <a:cs typeface="Hind"/>
                <a:sym typeface="Hind"/>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pPr algn="l"/>
            <a:r>
              <a:rPr lang="en-US" dirty="0">
                <a:solidFill>
                  <a:srgbClr val="602F10"/>
                </a:solidFill>
                <a:latin typeface="IvySoft Variable Light" panose="020B0404020101010102" pitchFamily="34" charset="77"/>
              </a:rPr>
              <a:t>Wat </a:t>
            </a:r>
            <a:r>
              <a:rPr lang="en-US" dirty="0" err="1">
                <a:solidFill>
                  <a:srgbClr val="602F10"/>
                </a:solidFill>
                <a:latin typeface="IvySoft Variable Light" panose="020B0404020101010102" pitchFamily="34" charset="77"/>
              </a:rPr>
              <a:t>kun</a:t>
            </a:r>
            <a:r>
              <a:rPr lang="en-US" dirty="0">
                <a:solidFill>
                  <a:srgbClr val="602F10"/>
                </a:solidFill>
                <a:latin typeface="IvySoft Variable Light" panose="020B0404020101010102" pitchFamily="34" charset="77"/>
              </a:rPr>
              <a:t> je computers laten </a:t>
            </a:r>
            <a:r>
              <a:rPr lang="en-US" dirty="0" err="1">
                <a:solidFill>
                  <a:srgbClr val="602F10"/>
                </a:solidFill>
                <a:latin typeface="IvySoft Variable Light" panose="020B0404020101010102" pitchFamily="34" charset="77"/>
              </a:rPr>
              <a:t>doen</a:t>
            </a:r>
            <a:r>
              <a:rPr lang="en-US" dirty="0">
                <a:solidFill>
                  <a:srgbClr val="602F10"/>
                </a:solidFill>
                <a:latin typeface="IvySoft Variable Light" panose="020B0404020101010102" pitchFamily="34" charset="77"/>
              </a:rPr>
              <a:t> met code?</a:t>
            </a:r>
          </a:p>
        </p:txBody>
      </p:sp>
      <p:pic>
        <p:nvPicPr>
          <p:cNvPr id="9" name="Picture 6" descr="Stick Figuur Stickman Stick Man People Person Poses Houdingen Permanent  Walking Running Fast Speed Set Pictogram Download Icons PNG SVG Vector">
            <a:extLst>
              <a:ext uri="{FF2B5EF4-FFF2-40B4-BE49-F238E27FC236}">
                <a16:creationId xmlns:a16="http://schemas.microsoft.com/office/drawing/2014/main" id="{7D7C820E-D865-5F2C-79F5-62F0A1092F58}"/>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22" t="62242" r="-424" b="-672"/>
          <a:stretch/>
        </p:blipFill>
        <p:spPr bwMode="auto">
          <a:xfrm>
            <a:off x="600079" y="2398228"/>
            <a:ext cx="2372841" cy="91186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Stickman Jump">
            <a:extLst>
              <a:ext uri="{FF2B5EF4-FFF2-40B4-BE49-F238E27FC236}">
                <a16:creationId xmlns:a16="http://schemas.microsoft.com/office/drawing/2014/main" id="{794DF021-2224-DA59-43B1-319308333155}"/>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20181" r="-2" b="-2"/>
          <a:stretch>
            <a:fillRect/>
          </a:stretch>
        </p:blipFill>
        <p:spPr bwMode="auto">
          <a:xfrm>
            <a:off x="3265658" y="2244727"/>
            <a:ext cx="2372841" cy="106536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Stickman Stick Figure Man Singer Musician Stock Vector (Royalty Free)  2175465077 | Shutterstock">
            <a:extLst>
              <a:ext uri="{FF2B5EF4-FFF2-40B4-BE49-F238E27FC236}">
                <a16:creationId xmlns:a16="http://schemas.microsoft.com/office/drawing/2014/main" id="{5FBB37DC-15FA-D848-FA35-0D1EF8B7C51C}"/>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1647" r="-2" b="9001"/>
          <a:stretch>
            <a:fillRect/>
          </a:stretch>
        </p:blipFill>
        <p:spPr bwMode="auto">
          <a:xfrm>
            <a:off x="5931237" y="2244727"/>
            <a:ext cx="2372841" cy="10653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20383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C8D4A8"/>
        </a:solidFill>
        <a:effectLst/>
      </p:bgPr>
    </p:bg>
    <p:spTree>
      <p:nvGrpSpPr>
        <p:cNvPr id="1" name="Shape 229">
          <a:extLst>
            <a:ext uri="{FF2B5EF4-FFF2-40B4-BE49-F238E27FC236}">
              <a16:creationId xmlns:a16="http://schemas.microsoft.com/office/drawing/2014/main" id="{0C502B7E-961D-9684-F71A-DED155FFDA3D}"/>
            </a:ext>
          </a:extLst>
        </p:cNvPr>
        <p:cNvGrpSpPr/>
        <p:nvPr/>
      </p:nvGrpSpPr>
      <p:grpSpPr>
        <a:xfrm>
          <a:off x="0" y="0"/>
          <a:ext cx="0" cy="0"/>
          <a:chOff x="0" y="0"/>
          <a:chExt cx="0" cy="0"/>
        </a:xfrm>
      </p:grpSpPr>
      <p:sp>
        <p:nvSpPr>
          <p:cNvPr id="8" name="Google Shape;373;p49">
            <a:extLst>
              <a:ext uri="{FF2B5EF4-FFF2-40B4-BE49-F238E27FC236}">
                <a16:creationId xmlns:a16="http://schemas.microsoft.com/office/drawing/2014/main" id="{06FD2810-1355-3BFE-617F-42D50AC1FD46}"/>
              </a:ext>
            </a:extLst>
          </p:cNvPr>
          <p:cNvSpPr txBox="1">
            <a:spLocks/>
          </p:cNvSpPr>
          <p:nvPr/>
        </p:nvSpPr>
        <p:spPr>
          <a:xfrm>
            <a:off x="720000" y="540000"/>
            <a:ext cx="7921830" cy="5727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chemeClr val="dk2"/>
              </a:buClr>
              <a:buSzPts val="5200"/>
              <a:buFont typeface="Hind"/>
              <a:buNone/>
              <a:defRPr sz="5200" b="1" i="0" u="none" strike="noStrike" cap="none">
                <a:solidFill>
                  <a:schemeClr val="dk2"/>
                </a:solidFill>
                <a:latin typeface="Hind"/>
                <a:ea typeface="Hind"/>
                <a:cs typeface="Hind"/>
                <a:sym typeface="Hind"/>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pPr algn="l">
              <a:lnSpc>
                <a:spcPct val="115000"/>
              </a:lnSpc>
            </a:pPr>
            <a:r>
              <a:rPr lang="en-US" dirty="0" err="1">
                <a:solidFill>
                  <a:srgbClr val="602F10"/>
                </a:solidFill>
                <a:latin typeface="IvySoft Variable Light" panose="020B0404020101010102" pitchFamily="34" charset="77"/>
              </a:rPr>
              <a:t>Waar</a:t>
            </a:r>
            <a:r>
              <a:rPr lang="en-US" dirty="0">
                <a:solidFill>
                  <a:srgbClr val="602F10"/>
                </a:solidFill>
                <a:latin typeface="IvySoft Variable Light" panose="020B0404020101010102" pitchFamily="34" charset="77"/>
              </a:rPr>
              <a:t> </a:t>
            </a:r>
            <a:r>
              <a:rPr lang="en-US" dirty="0" err="1">
                <a:solidFill>
                  <a:srgbClr val="602F10"/>
                </a:solidFill>
                <a:latin typeface="IvySoft Variable Light" panose="020B0404020101010102" pitchFamily="34" charset="77"/>
              </a:rPr>
              <a:t>kom</a:t>
            </a:r>
            <a:r>
              <a:rPr lang="en-US" dirty="0">
                <a:solidFill>
                  <a:srgbClr val="602F10"/>
                </a:solidFill>
                <a:latin typeface="IvySoft Variable Light" panose="020B0404020101010102" pitchFamily="34" charset="77"/>
              </a:rPr>
              <a:t> je code </a:t>
            </a:r>
            <a:r>
              <a:rPr lang="en-US" dirty="0" err="1">
                <a:solidFill>
                  <a:srgbClr val="602F10"/>
                </a:solidFill>
                <a:latin typeface="IvySoft Variable Light" panose="020B0404020101010102" pitchFamily="34" charset="77"/>
              </a:rPr>
              <a:t>tegen</a:t>
            </a:r>
            <a:r>
              <a:rPr lang="en-US" dirty="0">
                <a:solidFill>
                  <a:srgbClr val="602F10"/>
                </a:solidFill>
                <a:latin typeface="IvySoft Variable Light" panose="020B0404020101010102" pitchFamily="34" charset="77"/>
              </a:rPr>
              <a:t>?</a:t>
            </a:r>
          </a:p>
        </p:txBody>
      </p:sp>
      <p:sp>
        <p:nvSpPr>
          <p:cNvPr id="9" name="Google Shape;374;p49">
            <a:extLst>
              <a:ext uri="{FF2B5EF4-FFF2-40B4-BE49-F238E27FC236}">
                <a16:creationId xmlns:a16="http://schemas.microsoft.com/office/drawing/2014/main" id="{C95F14D5-4710-3581-DDB7-B64B377A49F8}"/>
              </a:ext>
            </a:extLst>
          </p:cNvPr>
          <p:cNvSpPr txBox="1">
            <a:spLocks/>
          </p:cNvSpPr>
          <p:nvPr/>
        </p:nvSpPr>
        <p:spPr>
          <a:xfrm>
            <a:off x="720000" y="2799880"/>
            <a:ext cx="2336400" cy="3792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i="1" dirty="0">
                <a:solidFill>
                  <a:srgbClr val="DC9E6A"/>
                </a:solidFill>
                <a:latin typeface="IvySoft Variable Light Light" panose="020B0404020101010102" pitchFamily="34" charset="77"/>
              </a:rPr>
              <a:t>TIKTOK</a:t>
            </a:r>
          </a:p>
        </p:txBody>
      </p:sp>
      <p:sp>
        <p:nvSpPr>
          <p:cNvPr id="10" name="Google Shape;376;p49">
            <a:extLst>
              <a:ext uri="{FF2B5EF4-FFF2-40B4-BE49-F238E27FC236}">
                <a16:creationId xmlns:a16="http://schemas.microsoft.com/office/drawing/2014/main" id="{24ADD0CF-23F9-C9F2-66C9-618934FB931A}"/>
              </a:ext>
            </a:extLst>
          </p:cNvPr>
          <p:cNvSpPr txBox="1">
            <a:spLocks/>
          </p:cNvSpPr>
          <p:nvPr/>
        </p:nvSpPr>
        <p:spPr>
          <a:xfrm>
            <a:off x="3403800" y="2808542"/>
            <a:ext cx="2336400" cy="3792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i="1">
                <a:solidFill>
                  <a:srgbClr val="DC9E6A"/>
                </a:solidFill>
                <a:latin typeface="IvySoft Variable Light Light" panose="020B0404020101010102" pitchFamily="34" charset="77"/>
              </a:rPr>
              <a:t>FORTNITE</a:t>
            </a:r>
            <a:endParaRPr lang="en-US" i="1" dirty="0">
              <a:solidFill>
                <a:srgbClr val="DC9E6A"/>
              </a:solidFill>
              <a:latin typeface="IvySoft Variable Light Light" panose="020B0404020101010102" pitchFamily="34" charset="77"/>
            </a:endParaRPr>
          </a:p>
        </p:txBody>
      </p:sp>
      <p:sp>
        <p:nvSpPr>
          <p:cNvPr id="11" name="Google Shape;378;p49">
            <a:extLst>
              <a:ext uri="{FF2B5EF4-FFF2-40B4-BE49-F238E27FC236}">
                <a16:creationId xmlns:a16="http://schemas.microsoft.com/office/drawing/2014/main" id="{7E67DF88-E9D4-9349-2FF9-859A1F1C21C5}"/>
              </a:ext>
            </a:extLst>
          </p:cNvPr>
          <p:cNvSpPr txBox="1">
            <a:spLocks/>
          </p:cNvSpPr>
          <p:nvPr/>
        </p:nvSpPr>
        <p:spPr>
          <a:xfrm>
            <a:off x="6087600" y="2797126"/>
            <a:ext cx="2336400" cy="3792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i="1">
                <a:solidFill>
                  <a:srgbClr val="DC9E6A"/>
                </a:solidFill>
                <a:latin typeface="IvySoft Variable Light Light" panose="020B0404020101010102" pitchFamily="34" charset="77"/>
              </a:rPr>
              <a:t>ROBLOX</a:t>
            </a:r>
            <a:endParaRPr lang="en-US" i="1" dirty="0">
              <a:solidFill>
                <a:srgbClr val="DC9E6A"/>
              </a:solidFill>
              <a:latin typeface="IvySoft Variable Light Light" panose="020B0404020101010102" pitchFamily="34" charset="77"/>
            </a:endParaRPr>
          </a:p>
        </p:txBody>
      </p:sp>
      <p:pic>
        <p:nvPicPr>
          <p:cNvPr id="13" name="Picture 4" descr="TikTok begint met abonnement op 26 mei: dit moet je weten | Androidworld.nl">
            <a:extLst>
              <a:ext uri="{FF2B5EF4-FFF2-40B4-BE49-F238E27FC236}">
                <a16:creationId xmlns:a16="http://schemas.microsoft.com/office/drawing/2014/main" id="{99B9A8E1-CB39-5FF0-659F-58EBB9354D4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6800" y="1974327"/>
            <a:ext cx="822799" cy="82279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6" descr="Fortnite downloaden | Xbox">
            <a:extLst>
              <a:ext uri="{FF2B5EF4-FFF2-40B4-BE49-F238E27FC236}">
                <a16:creationId xmlns:a16="http://schemas.microsoft.com/office/drawing/2014/main" id="{EB01F362-D406-B1FE-562B-7311D6DF71C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06048" y="1830982"/>
            <a:ext cx="1717589" cy="96614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8" descr="Zo werkt ouderlijk toezicht in Roblox - Gamewijzer">
            <a:extLst>
              <a:ext uri="{FF2B5EF4-FFF2-40B4-BE49-F238E27FC236}">
                <a16:creationId xmlns:a16="http://schemas.microsoft.com/office/drawing/2014/main" id="{256977CB-D1B6-6FA6-42CE-33AC586895C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97005" y="1842398"/>
            <a:ext cx="1717589" cy="9661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4304994"/>
      </p:ext>
    </p:extLst>
  </p:cSld>
  <p:clrMapOvr>
    <a:masterClrMapping/>
  </p:clrMapOvr>
</p:sld>
</file>

<file path=ppt/theme/theme1.xml><?xml version="1.0" encoding="utf-8"?>
<a:theme xmlns:a="http://schemas.openxmlformats.org/drawingml/2006/main" name="- Rainforest Backgrounds Company Profile by Slidesgo">
  <a:themeElements>
    <a:clrScheme name="Simple Light">
      <a:dk1>
        <a:srgbClr val="2F3536"/>
      </a:dk1>
      <a:lt1>
        <a:srgbClr val="FFFFFF"/>
      </a:lt1>
      <a:dk2>
        <a:srgbClr val="505D57"/>
      </a:dk2>
      <a:lt2>
        <a:srgbClr val="306645"/>
      </a:lt2>
      <a:accent1>
        <a:srgbClr val="9BAD76"/>
      </a:accent1>
      <a:accent2>
        <a:srgbClr val="FFFFFF"/>
      </a:accent2>
      <a:accent3>
        <a:srgbClr val="FFFFFF"/>
      </a:accent3>
      <a:accent4>
        <a:srgbClr val="FFFFFF"/>
      </a:accent4>
      <a:accent5>
        <a:srgbClr val="FFFFFF"/>
      </a:accent5>
      <a:accent6>
        <a:srgbClr val="FFFFFF"/>
      </a:accent6>
      <a:hlink>
        <a:srgbClr val="9BAD76"/>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5781</TotalTime>
  <Words>968</Words>
  <Application>Microsoft Office PowerPoint</Application>
  <PresentationFormat>Diavoorstelling (16:9)</PresentationFormat>
  <Paragraphs>58</Paragraphs>
  <Slides>18</Slides>
  <Notes>18</Notes>
  <HiddenSlides>0</HiddenSlides>
  <MMClips>0</MMClips>
  <ScaleCrop>false</ScaleCrop>
  <HeadingPairs>
    <vt:vector size="6" baseType="variant">
      <vt:variant>
        <vt:lpstr>Gebruikte lettertypen</vt:lpstr>
      </vt:variant>
      <vt:variant>
        <vt:i4>5</vt:i4>
      </vt:variant>
      <vt:variant>
        <vt:lpstr>Thema</vt:lpstr>
      </vt:variant>
      <vt:variant>
        <vt:i4>1</vt:i4>
      </vt:variant>
      <vt:variant>
        <vt:lpstr>Diatitels</vt:lpstr>
      </vt:variant>
      <vt:variant>
        <vt:i4>18</vt:i4>
      </vt:variant>
    </vt:vector>
  </HeadingPairs>
  <TitlesOfParts>
    <vt:vector size="24" baseType="lpstr">
      <vt:lpstr>Arial</vt:lpstr>
      <vt:lpstr>IvySoft Variable Light</vt:lpstr>
      <vt:lpstr>Anaheim</vt:lpstr>
      <vt:lpstr>Hind</vt:lpstr>
      <vt:lpstr>IvySoft Variable Light Light</vt:lpstr>
      <vt:lpstr>- Rainforest Backgrounds Company Profile by Slidesgo</vt:lpstr>
      <vt:lpstr>PowerPoint-presentatie</vt:lpstr>
      <vt:lpstr>Wat gaan jullie vandaag leren?</vt:lpstr>
      <vt:lpstr>PowerPoint-presentatie</vt:lpstr>
      <vt:lpstr>PowerPoint-presentatie</vt:lpstr>
      <vt:lpstr>PowerPoint-presentatie</vt:lpstr>
      <vt:lpstr>Wie heeft vandaag al een                   gebruikt?</vt:lpstr>
      <vt:lpstr>Wat is </vt:lpstr>
      <vt:lpstr>PowerPoint-presentatie</vt:lpstr>
      <vt:lpstr>PowerPoint-presentatie</vt:lpstr>
      <vt:lpstr>PowerPoint-presentatie</vt:lpstr>
      <vt:lpstr>Wat kan je doen met code? </vt:lpstr>
      <vt:lpstr>Wat leer je hier eigenlijk van?</vt:lpstr>
      <vt:lpstr>PowerPoint-presentatie</vt:lpstr>
      <vt:lpstr>Alles begint met een idee… en een beetje code</vt:lpstr>
      <vt:lpstr>Wat zou jij bouwen als je alles kon maken?</vt:lpstr>
      <vt:lpstr>Per 2</vt:lpstr>
      <vt:lpstr>Hoe werkt P5?</vt:lpstr>
      <vt:lpstr>Teken je eigen dieren!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Britt van de Kreeke</dc:creator>
  <cp:lastModifiedBy>Brittje Tomaatje</cp:lastModifiedBy>
  <cp:revision>3</cp:revision>
  <dcterms:modified xsi:type="dcterms:W3CDTF">2025-06-27T08:49:53Z</dcterms:modified>
</cp:coreProperties>
</file>