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8288000" cy="10287000"/>
  <p:notesSz cx="6858000" cy="9144000"/>
  <p:embeddedFontLst>
    <p:embeddedFont>
      <p:font typeface="Montserrat" pitchFamily="2" charset="77"/>
      <p:regular r:id="rId25"/>
      <p:bold r:id="rId26"/>
      <p:italic r:id="rId27"/>
      <p:boldItalic r:id="rId28"/>
    </p:embeddedFont>
    <p:embeddedFont>
      <p:font typeface="Now" pitchFamily="2" charset="77"/>
      <p:regular r:id="rId29"/>
    </p:embeddedFont>
    <p:embeddedFont>
      <p:font typeface="Open Sans Bold" panose="020B0806030504020204" pitchFamily="34" charset="0"/>
      <p:regular r:id="rId30"/>
      <p:bold r:id="rId31"/>
    </p:embeddedFont>
    <p:embeddedFont>
      <p:font typeface="Peridot Devanagari" pitchFamily="2" charset="77"/>
      <p:regular r:id="rId32"/>
    </p:embeddedFont>
    <p:embeddedFont>
      <p:font typeface="Press Start 2P" pitchFamily="2" charset="0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B604"/>
    <a:srgbClr val="397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26" autoAdjust="0"/>
  </p:normalViewPr>
  <p:slideViewPr>
    <p:cSldViewPr>
      <p:cViewPr>
        <p:scale>
          <a:sx n="55" d="100"/>
          <a:sy n="55" d="100"/>
        </p:scale>
        <p:origin x="1744" y="10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dy Frohn (2302593)" userId="57669e79-f4f2-4308-9d1f-80d0d1cacaff" providerId="ADAL" clId="{2672C441-8B8B-F64F-B578-E16FB4D69862}"/>
    <pc:docChg chg="undo custSel modSld">
      <pc:chgData name="Jordy Frohn (2302593)" userId="57669e79-f4f2-4308-9d1f-80d0d1cacaff" providerId="ADAL" clId="{2672C441-8B8B-F64F-B578-E16FB4D69862}" dt="2025-06-26T11:29:11.202" v="16" actId="207"/>
      <pc:docMkLst>
        <pc:docMk/>
      </pc:docMkLst>
      <pc:sldChg chg="modSp mod">
        <pc:chgData name="Jordy Frohn (2302593)" userId="57669e79-f4f2-4308-9d1f-80d0d1cacaff" providerId="ADAL" clId="{2672C441-8B8B-F64F-B578-E16FB4D69862}" dt="2025-06-26T11:28:36.351" v="7" actId="207"/>
        <pc:sldMkLst>
          <pc:docMk/>
          <pc:sldMk cId="0" sldId="260"/>
        </pc:sldMkLst>
        <pc:spChg chg="mod">
          <ac:chgData name="Jordy Frohn (2302593)" userId="57669e79-f4f2-4308-9d1f-80d0d1cacaff" providerId="ADAL" clId="{2672C441-8B8B-F64F-B578-E16FB4D69862}" dt="2025-06-26T11:27:58.566" v="5" actId="1076"/>
          <ac:spMkLst>
            <pc:docMk/>
            <pc:sldMk cId="0" sldId="260"/>
            <ac:spMk id="2" creationId="{00000000-0000-0000-0000-000000000000}"/>
          </ac:spMkLst>
        </pc:spChg>
        <pc:spChg chg="mod">
          <ac:chgData name="Jordy Frohn (2302593)" userId="57669e79-f4f2-4308-9d1f-80d0d1cacaff" providerId="ADAL" clId="{2672C441-8B8B-F64F-B578-E16FB4D69862}" dt="2025-06-26T11:28:36.351" v="7" actId="207"/>
          <ac:spMkLst>
            <pc:docMk/>
            <pc:sldMk cId="0" sldId="260"/>
            <ac:spMk id="3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8:42.695" v="8" actId="207"/>
        <pc:sldMkLst>
          <pc:docMk/>
          <pc:sldMk cId="0" sldId="262"/>
        </pc:sldMkLst>
        <pc:spChg chg="mod">
          <ac:chgData name="Jordy Frohn (2302593)" userId="57669e79-f4f2-4308-9d1f-80d0d1cacaff" providerId="ADAL" clId="{2672C441-8B8B-F64F-B578-E16FB4D69862}" dt="2025-06-26T11:28:42.695" v="8" actId="207"/>
          <ac:spMkLst>
            <pc:docMk/>
            <pc:sldMk cId="0" sldId="262"/>
            <ac:spMk id="6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8:45.785" v="9" actId="207"/>
        <pc:sldMkLst>
          <pc:docMk/>
          <pc:sldMk cId="0" sldId="263"/>
        </pc:sldMkLst>
        <pc:spChg chg="mod">
          <ac:chgData name="Jordy Frohn (2302593)" userId="57669e79-f4f2-4308-9d1f-80d0d1cacaff" providerId="ADAL" clId="{2672C441-8B8B-F64F-B578-E16FB4D69862}" dt="2025-06-26T11:28:45.785" v="9" actId="207"/>
          <ac:spMkLst>
            <pc:docMk/>
            <pc:sldMk cId="0" sldId="263"/>
            <ac:spMk id="7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8:49.468" v="10" actId="207"/>
        <pc:sldMkLst>
          <pc:docMk/>
          <pc:sldMk cId="0" sldId="264"/>
        </pc:sldMkLst>
        <pc:spChg chg="mod">
          <ac:chgData name="Jordy Frohn (2302593)" userId="57669e79-f4f2-4308-9d1f-80d0d1cacaff" providerId="ADAL" clId="{2672C441-8B8B-F64F-B578-E16FB4D69862}" dt="2025-06-26T11:28:49.468" v="10" actId="207"/>
          <ac:spMkLst>
            <pc:docMk/>
            <pc:sldMk cId="0" sldId="264"/>
            <ac:spMk id="6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8:52.600" v="11" actId="207"/>
        <pc:sldMkLst>
          <pc:docMk/>
          <pc:sldMk cId="0" sldId="265"/>
        </pc:sldMkLst>
        <pc:spChg chg="mod">
          <ac:chgData name="Jordy Frohn (2302593)" userId="57669e79-f4f2-4308-9d1f-80d0d1cacaff" providerId="ADAL" clId="{2672C441-8B8B-F64F-B578-E16FB4D69862}" dt="2025-06-26T11:28:52.600" v="11" actId="207"/>
          <ac:spMkLst>
            <pc:docMk/>
            <pc:sldMk cId="0" sldId="265"/>
            <ac:spMk id="6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8:55.868" v="12" actId="207"/>
        <pc:sldMkLst>
          <pc:docMk/>
          <pc:sldMk cId="0" sldId="266"/>
        </pc:sldMkLst>
        <pc:spChg chg="mod">
          <ac:chgData name="Jordy Frohn (2302593)" userId="57669e79-f4f2-4308-9d1f-80d0d1cacaff" providerId="ADAL" clId="{2672C441-8B8B-F64F-B578-E16FB4D69862}" dt="2025-06-26T11:28:55.868" v="12" actId="207"/>
          <ac:spMkLst>
            <pc:docMk/>
            <pc:sldMk cId="0" sldId="266"/>
            <ac:spMk id="7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8:59.918" v="13" actId="207"/>
        <pc:sldMkLst>
          <pc:docMk/>
          <pc:sldMk cId="0" sldId="267"/>
        </pc:sldMkLst>
        <pc:spChg chg="mod">
          <ac:chgData name="Jordy Frohn (2302593)" userId="57669e79-f4f2-4308-9d1f-80d0d1cacaff" providerId="ADAL" clId="{2672C441-8B8B-F64F-B578-E16FB4D69862}" dt="2025-06-26T11:28:59.918" v="13" actId="207"/>
          <ac:spMkLst>
            <pc:docMk/>
            <pc:sldMk cId="0" sldId="267"/>
            <ac:spMk id="8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9:02.584" v="14" actId="207"/>
        <pc:sldMkLst>
          <pc:docMk/>
          <pc:sldMk cId="0" sldId="268"/>
        </pc:sldMkLst>
        <pc:spChg chg="mod">
          <ac:chgData name="Jordy Frohn (2302593)" userId="57669e79-f4f2-4308-9d1f-80d0d1cacaff" providerId="ADAL" clId="{2672C441-8B8B-F64F-B578-E16FB4D69862}" dt="2025-06-26T11:29:02.584" v="14" actId="207"/>
          <ac:spMkLst>
            <pc:docMk/>
            <pc:sldMk cId="0" sldId="268"/>
            <ac:spMk id="7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9:05.969" v="15" actId="207"/>
        <pc:sldMkLst>
          <pc:docMk/>
          <pc:sldMk cId="0" sldId="269"/>
        </pc:sldMkLst>
        <pc:spChg chg="mod">
          <ac:chgData name="Jordy Frohn (2302593)" userId="57669e79-f4f2-4308-9d1f-80d0d1cacaff" providerId="ADAL" clId="{2672C441-8B8B-F64F-B578-E16FB4D69862}" dt="2025-06-26T11:29:05.969" v="15" actId="207"/>
          <ac:spMkLst>
            <pc:docMk/>
            <pc:sldMk cId="0" sldId="269"/>
            <ac:spMk id="6" creationId="{00000000-0000-0000-0000-000000000000}"/>
          </ac:spMkLst>
        </pc:spChg>
      </pc:sldChg>
      <pc:sldChg chg="modSp mod">
        <pc:chgData name="Jordy Frohn (2302593)" userId="57669e79-f4f2-4308-9d1f-80d0d1cacaff" providerId="ADAL" clId="{2672C441-8B8B-F64F-B578-E16FB4D69862}" dt="2025-06-26T11:29:11.202" v="16" actId="207"/>
        <pc:sldMkLst>
          <pc:docMk/>
          <pc:sldMk cId="0" sldId="271"/>
        </pc:sldMkLst>
        <pc:spChg chg="mod">
          <ac:chgData name="Jordy Frohn (2302593)" userId="57669e79-f4f2-4308-9d1f-80d0d1cacaff" providerId="ADAL" clId="{2672C441-8B8B-F64F-B578-E16FB4D69862}" dt="2025-06-26T11:29:11.202" v="16" actId="207"/>
          <ac:spMkLst>
            <pc:docMk/>
            <pc:sldMk cId="0" sldId="271"/>
            <ac:spMk id="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26.06.2025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 &amp; Jordy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 &amp; Jordy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 &amp; Jordy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Sophie</a:t>
            </a:r>
          </a:p>
          <a:p>
            <a:r>
              <a:rPr lang="en-US"/>
              <a:t>Coderen - Etienne</a:t>
            </a:r>
          </a:p>
          <a:p>
            <a:endParaRPr lang="en-US"/>
          </a:p>
          <a:p>
            <a:r>
              <a:rPr lang="en-US"/>
              <a:t>1e samen maken</a:t>
            </a:r>
          </a:p>
          <a:p>
            <a:r>
              <a:rPr lang="en-US"/>
              <a:t>2 + 3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Sophie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Denk na over een eigen ruimte figuur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Jordy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Aantal programmeertalen actief / relevant - 250-300</a:t>
            </a:r>
          </a:p>
          <a:p>
            <a:endParaRPr lang="en-US"/>
          </a:p>
          <a:p>
            <a:r>
              <a:rPr lang="en-US"/>
              <a:t>bedachte programmeertalen - meer dan 700</a:t>
            </a:r>
          </a:p>
          <a:p>
            <a:endParaRPr lang="en-US"/>
          </a:p>
          <a:p>
            <a:r>
              <a:rPr lang="en-US"/>
              <a:t>worden gebruikt voor ontwikkelingen voor;</a:t>
            </a:r>
          </a:p>
          <a:p>
            <a:r>
              <a:rPr lang="en-US"/>
              <a:t>- web</a:t>
            </a:r>
          </a:p>
          <a:p>
            <a:r>
              <a:rPr lang="en-US"/>
              <a:t>- game</a:t>
            </a:r>
          </a:p>
          <a:p>
            <a:r>
              <a:rPr lang="en-US"/>
              <a:t>- app</a:t>
            </a:r>
          </a:p>
          <a:p>
            <a:r>
              <a:rPr lang="en-US"/>
              <a:t>- systeem</a:t>
            </a:r>
          </a:p>
          <a:p>
            <a:r>
              <a:rPr lang="en-US"/>
              <a:t>- backend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Jordy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Jordy</a:t>
            </a:r>
          </a:p>
          <a:p>
            <a:endParaRPr lang="en-US"/>
          </a:p>
          <a:p>
            <a:r>
              <a:rPr lang="en-US"/>
              <a:t>Introduceren P5js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Jordy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laten inloggen met gebruiker en wachtwoord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Jordy</a:t>
            </a:r>
          </a:p>
          <a:p>
            <a:endParaRPr lang="en-US"/>
          </a:p>
          <a:p>
            <a:r>
              <a:rPr lang="en-US"/>
              <a:t>Laten controleren of dit allemaal gedaan is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Presentator - Job</a:t>
            </a:r>
          </a:p>
          <a:p>
            <a:endParaRPr lang="en-US"/>
          </a:p>
          <a:p>
            <a:r>
              <a:rPr lang="en-US"/>
              <a:t>setup en draw uitleggen, wat is het verschil</a:t>
            </a:r>
          </a:p>
          <a:p>
            <a:endParaRPr lang="en-US"/>
          </a:p>
          <a:p>
            <a:r>
              <a:rPr lang="en-US"/>
              <a:t>setup is vooraf ingesteld</a:t>
            </a:r>
          </a:p>
          <a:p>
            <a:endParaRPr lang="en-US"/>
          </a:p>
          <a:p>
            <a:r>
              <a:rPr lang="en-US"/>
              <a:t>draw wordt van boven naar beneden gelezen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sv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editor.p5js.org/Jordy-09/sketches/CNppzvq7u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svg"/><Relationship Id="rId10" Type="http://schemas.openxmlformats.org/officeDocument/2006/relationships/hyperlink" Target="https://editor.p5js.org/Jordy-09/sketches/CNppzvq7u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hyperlink" Target="https://editor.p5js.org/Jordy-09/sketches/CNppzvq7u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49.svg"/><Relationship Id="rId5" Type="http://schemas.openxmlformats.org/officeDocument/2006/relationships/image" Target="../media/image30.svg"/><Relationship Id="rId10" Type="http://schemas.openxmlformats.org/officeDocument/2006/relationships/image" Target="../media/image48.png"/><Relationship Id="rId4" Type="http://schemas.openxmlformats.org/officeDocument/2006/relationships/image" Target="../media/image29.png"/><Relationship Id="rId9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s://editor.p5js.org/Jordy-09/sketches/CNppzvq7u" TargetMode="External"/><Relationship Id="rId5" Type="http://schemas.openxmlformats.org/officeDocument/2006/relationships/image" Target="../media/image30.svg"/><Relationship Id="rId10" Type="http://schemas.openxmlformats.org/officeDocument/2006/relationships/image" Target="../media/image51.png"/><Relationship Id="rId4" Type="http://schemas.openxmlformats.org/officeDocument/2006/relationships/image" Target="../media/image29.png"/><Relationship Id="rId9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1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2.png"/><Relationship Id="rId9" Type="http://schemas.openxmlformats.org/officeDocument/2006/relationships/hyperlink" Target="https://editor.p5js.org/Jordy-09/sketches/CNppzvq7u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9.svg"/><Relationship Id="rId3" Type="http://schemas.openxmlformats.org/officeDocument/2006/relationships/image" Target="../media/image1.jpeg"/><Relationship Id="rId7" Type="http://schemas.openxmlformats.org/officeDocument/2006/relationships/hyperlink" Target="https://editor.p5js.org/Jordy-09/sketches/CNppzvq7u" TargetMode="External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7.svg"/><Relationship Id="rId5" Type="http://schemas.openxmlformats.org/officeDocument/2006/relationships/image" Target="../media/image56.jpeg"/><Relationship Id="rId10" Type="http://schemas.openxmlformats.org/officeDocument/2006/relationships/image" Target="../media/image6.png"/><Relationship Id="rId4" Type="http://schemas.openxmlformats.org/officeDocument/2006/relationships/image" Target="../media/image55.jpeg"/><Relationship Id="rId9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6.svg"/><Relationship Id="rId3" Type="http://schemas.openxmlformats.org/officeDocument/2006/relationships/image" Target="../media/image1.jpeg"/><Relationship Id="rId7" Type="http://schemas.openxmlformats.org/officeDocument/2006/relationships/image" Target="../media/image7.sv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59.png"/><Relationship Id="rId5" Type="http://schemas.openxmlformats.org/officeDocument/2006/relationships/image" Target="../media/image11.svg"/><Relationship Id="rId15" Type="http://schemas.openxmlformats.org/officeDocument/2006/relationships/image" Target="../media/image61.svg"/><Relationship Id="rId10" Type="http://schemas.openxmlformats.org/officeDocument/2006/relationships/image" Target="../media/image58.png"/><Relationship Id="rId4" Type="http://schemas.openxmlformats.org/officeDocument/2006/relationships/image" Target="../media/image10.png"/><Relationship Id="rId9" Type="http://schemas.openxmlformats.org/officeDocument/2006/relationships/image" Target="../media/image9.svg"/><Relationship Id="rId1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7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9.svg"/><Relationship Id="rId3" Type="http://schemas.openxmlformats.org/officeDocument/2006/relationships/image" Target="../media/image1.jpeg"/><Relationship Id="rId7" Type="http://schemas.openxmlformats.org/officeDocument/2006/relationships/image" Target="../media/image11.sv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7.svg"/><Relationship Id="rId5" Type="http://schemas.openxmlformats.org/officeDocument/2006/relationships/image" Target="../media/image3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7.svg"/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5.svg"/><Relationship Id="rId5" Type="http://schemas.openxmlformats.org/officeDocument/2006/relationships/image" Target="../media/image13.png"/><Relationship Id="rId15" Type="http://schemas.openxmlformats.org/officeDocument/2006/relationships/image" Target="../media/image9.svg"/><Relationship Id="rId10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49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8.png"/><Relationship Id="rId5" Type="http://schemas.openxmlformats.org/officeDocument/2006/relationships/image" Target="../media/image10.png"/><Relationship Id="rId10" Type="http://schemas.openxmlformats.org/officeDocument/2006/relationships/image" Target="../media/image7.sv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49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48.png"/><Relationship Id="rId5" Type="http://schemas.openxmlformats.org/officeDocument/2006/relationships/image" Target="../media/image10.png"/><Relationship Id="rId10" Type="http://schemas.openxmlformats.org/officeDocument/2006/relationships/image" Target="../media/image7.sv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4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4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21.svg"/><Relationship Id="rId12" Type="http://schemas.openxmlformats.org/officeDocument/2006/relationships/image" Target="../media/image5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4.png"/><Relationship Id="rId5" Type="http://schemas.openxmlformats.org/officeDocument/2006/relationships/image" Target="../media/image19.svg"/><Relationship Id="rId15" Type="http://schemas.openxmlformats.org/officeDocument/2006/relationships/image" Target="../media/image6.png"/><Relationship Id="rId10" Type="http://schemas.openxmlformats.org/officeDocument/2006/relationships/image" Target="../media/image24.sv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6.png"/><Relationship Id="rId5" Type="http://schemas.openxmlformats.org/officeDocument/2006/relationships/image" Target="../media/image26.png"/><Relationship Id="rId10" Type="http://schemas.openxmlformats.org/officeDocument/2006/relationships/image" Target="../media/image3.svg"/><Relationship Id="rId4" Type="http://schemas.openxmlformats.org/officeDocument/2006/relationships/image" Target="../media/image25.jpe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12" Type="http://schemas.openxmlformats.org/officeDocument/2006/relationships/image" Target="../media/image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11" Type="http://schemas.openxmlformats.org/officeDocument/2006/relationships/image" Target="../media/image8.png"/><Relationship Id="rId5" Type="http://schemas.openxmlformats.org/officeDocument/2006/relationships/image" Target="../media/image18.png"/><Relationship Id="rId10" Type="http://schemas.openxmlformats.org/officeDocument/2006/relationships/image" Target="../media/image5.svg"/><Relationship Id="rId4" Type="http://schemas.openxmlformats.org/officeDocument/2006/relationships/hyperlink" Target="https://create.kahoot.it/details/zit-er-code-in/cb67b955-f46d-46c6-9a6e-51f1d1a05b30" TargetMode="External"/><Relationship Id="rId9" Type="http://schemas.openxmlformats.org/officeDocument/2006/relationships/image" Target="../media/image4.png"/><Relationship Id="rId1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11" Type="http://schemas.openxmlformats.org/officeDocument/2006/relationships/image" Target="../media/image16.png"/><Relationship Id="rId5" Type="http://schemas.openxmlformats.org/officeDocument/2006/relationships/image" Target="../media/image29.png"/><Relationship Id="rId10" Type="http://schemas.openxmlformats.org/officeDocument/2006/relationships/image" Target="../media/image7.svg"/><Relationship Id="rId4" Type="http://schemas.openxmlformats.org/officeDocument/2006/relationships/image" Target="../media/image28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hyperlink" Target="https://editor.p5js.org/Jordy-09/sketches/CNppzvq7u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1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hyperlink" Target="https://editor.p5js.org/Jordy-09/sketches/CNppzvq7u" TargetMode="External"/><Relationship Id="rId5" Type="http://schemas.openxmlformats.org/officeDocument/2006/relationships/image" Target="../media/image35.png"/><Relationship Id="rId10" Type="http://schemas.openxmlformats.org/officeDocument/2006/relationships/image" Target="../media/image40.sv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6.svg"/><Relationship Id="rId3" Type="http://schemas.openxmlformats.org/officeDocument/2006/relationships/image" Target="../media/image1.jpeg"/><Relationship Id="rId7" Type="http://schemas.openxmlformats.org/officeDocument/2006/relationships/image" Target="../media/image7.sv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43.svg"/><Relationship Id="rId5" Type="http://schemas.openxmlformats.org/officeDocument/2006/relationships/image" Target="../media/image9.svg"/><Relationship Id="rId10" Type="http://schemas.openxmlformats.org/officeDocument/2006/relationships/image" Target="../media/image42.png"/><Relationship Id="rId4" Type="http://schemas.openxmlformats.org/officeDocument/2006/relationships/image" Target="../media/image8.png"/><Relationship Id="rId9" Type="http://schemas.openxmlformats.org/officeDocument/2006/relationships/hyperlink" Target="https://editor.p5js.org/Jordy-09/sketches/CNppzvq7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flipH="1">
            <a:off x="14099290" y="6456439"/>
            <a:ext cx="3830561" cy="3830561"/>
          </a:xfrm>
          <a:custGeom>
            <a:avLst/>
            <a:gdLst/>
            <a:ahLst/>
            <a:cxnLst/>
            <a:rect l="l" t="t" r="r" b="b"/>
            <a:pathLst>
              <a:path w="3830561" h="3830561">
                <a:moveTo>
                  <a:pt x="3830561" y="0"/>
                </a:moveTo>
                <a:lnTo>
                  <a:pt x="0" y="0"/>
                </a:lnTo>
                <a:lnTo>
                  <a:pt x="0" y="3830561"/>
                </a:lnTo>
                <a:lnTo>
                  <a:pt x="3830561" y="3830561"/>
                </a:lnTo>
                <a:lnTo>
                  <a:pt x="383056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7862918" y="8371720"/>
            <a:ext cx="1915280" cy="1915280"/>
          </a:xfrm>
          <a:custGeom>
            <a:avLst/>
            <a:gdLst/>
            <a:ahLst/>
            <a:cxnLst/>
            <a:rect l="l" t="t" r="r" b="b"/>
            <a:pathLst>
              <a:path w="1915280" h="1915280">
                <a:moveTo>
                  <a:pt x="0" y="0"/>
                </a:moveTo>
                <a:lnTo>
                  <a:pt x="1915281" y="0"/>
                </a:lnTo>
                <a:lnTo>
                  <a:pt x="1915281" y="1915280"/>
                </a:lnTo>
                <a:lnTo>
                  <a:pt x="0" y="19152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rot="5400000">
            <a:off x="-1502529" y="1166541"/>
            <a:ext cx="3425812" cy="3425812"/>
          </a:xfrm>
          <a:custGeom>
            <a:avLst/>
            <a:gdLst/>
            <a:ahLst/>
            <a:cxnLst/>
            <a:rect l="l" t="t" r="r" b="b"/>
            <a:pathLst>
              <a:path w="3425812" h="3425812">
                <a:moveTo>
                  <a:pt x="0" y="0"/>
                </a:moveTo>
                <a:lnTo>
                  <a:pt x="3425812" y="0"/>
                </a:lnTo>
                <a:lnTo>
                  <a:pt x="3425812" y="3425812"/>
                </a:lnTo>
                <a:lnTo>
                  <a:pt x="0" y="34258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-10800000">
            <a:off x="2523432" y="-1572875"/>
            <a:ext cx="3905957" cy="3905957"/>
          </a:xfrm>
          <a:custGeom>
            <a:avLst/>
            <a:gdLst/>
            <a:ahLst/>
            <a:cxnLst/>
            <a:rect l="l" t="t" r="r" b="b"/>
            <a:pathLst>
              <a:path w="3905957" h="3905957">
                <a:moveTo>
                  <a:pt x="0" y="0"/>
                </a:moveTo>
                <a:lnTo>
                  <a:pt x="3905957" y="0"/>
                </a:lnTo>
                <a:lnTo>
                  <a:pt x="3905957" y="3905957"/>
                </a:lnTo>
                <a:lnTo>
                  <a:pt x="0" y="39059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4788793" y="8048105"/>
            <a:ext cx="2238895" cy="2238895"/>
          </a:xfrm>
          <a:custGeom>
            <a:avLst/>
            <a:gdLst/>
            <a:ahLst/>
            <a:cxnLst/>
            <a:rect l="l" t="t" r="r" b="b"/>
            <a:pathLst>
              <a:path w="2238895" h="2238895">
                <a:moveTo>
                  <a:pt x="0" y="0"/>
                </a:moveTo>
                <a:lnTo>
                  <a:pt x="2238895" y="0"/>
                </a:lnTo>
                <a:lnTo>
                  <a:pt x="2238895" y="2238895"/>
                </a:lnTo>
                <a:lnTo>
                  <a:pt x="0" y="22388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flipH="1">
            <a:off x="10625943" y="7930413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2356587" y="0"/>
                </a:moveTo>
                <a:lnTo>
                  <a:pt x="0" y="0"/>
                </a:lnTo>
                <a:lnTo>
                  <a:pt x="0" y="2356587"/>
                </a:lnTo>
                <a:lnTo>
                  <a:pt x="2356587" y="2356587"/>
                </a:lnTo>
                <a:lnTo>
                  <a:pt x="235658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 rot="-5400000" flipH="1">
            <a:off x="16958535" y="3985533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2356587" y="0"/>
                </a:moveTo>
                <a:lnTo>
                  <a:pt x="0" y="0"/>
                </a:lnTo>
                <a:lnTo>
                  <a:pt x="0" y="2356587"/>
                </a:lnTo>
                <a:lnTo>
                  <a:pt x="2356587" y="2356587"/>
                </a:lnTo>
                <a:lnTo>
                  <a:pt x="235658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 rot="-10800000" flipH="1">
            <a:off x="7648034" y="-1190046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2356587" y="0"/>
                </a:moveTo>
                <a:lnTo>
                  <a:pt x="0" y="0"/>
                </a:lnTo>
                <a:lnTo>
                  <a:pt x="0" y="2356587"/>
                </a:lnTo>
                <a:lnTo>
                  <a:pt x="2356587" y="2356587"/>
                </a:lnTo>
                <a:lnTo>
                  <a:pt x="235658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>
          <a:xfrm flipH="1" flipV="1">
            <a:off x="11371913" y="0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1877888" y="1877887"/>
                </a:moveTo>
                <a:lnTo>
                  <a:pt x="0" y="1877887"/>
                </a:lnTo>
                <a:lnTo>
                  <a:pt x="0" y="0"/>
                </a:lnTo>
                <a:lnTo>
                  <a:pt x="1877888" y="0"/>
                </a:lnTo>
                <a:lnTo>
                  <a:pt x="1877888" y="1877887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Freeform 12"/>
          <p:cNvSpPr/>
          <p:nvPr/>
        </p:nvSpPr>
        <p:spPr>
          <a:xfrm>
            <a:off x="361610" y="6974242"/>
            <a:ext cx="3312758" cy="3312758"/>
          </a:xfrm>
          <a:custGeom>
            <a:avLst/>
            <a:gdLst/>
            <a:ahLst/>
            <a:cxnLst/>
            <a:rect l="l" t="t" r="r" b="b"/>
            <a:pathLst>
              <a:path w="3312758" h="3312758">
                <a:moveTo>
                  <a:pt x="0" y="0"/>
                </a:moveTo>
                <a:lnTo>
                  <a:pt x="3312758" y="0"/>
                </a:lnTo>
                <a:lnTo>
                  <a:pt x="3312758" y="3312758"/>
                </a:lnTo>
                <a:lnTo>
                  <a:pt x="0" y="331275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3" name="TextBox 13"/>
          <p:cNvSpPr txBox="1"/>
          <p:nvPr/>
        </p:nvSpPr>
        <p:spPr>
          <a:xfrm>
            <a:off x="2328958" y="3077095"/>
            <a:ext cx="13630084" cy="2302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169"/>
              </a:lnSpc>
              <a:spcBef>
                <a:spcPct val="0"/>
              </a:spcBef>
            </a:pPr>
            <a:r>
              <a:rPr lang="en-US" sz="6999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MiniBytes:</a:t>
            </a:r>
          </a:p>
          <a:p>
            <a:pPr marL="0" lvl="0" indent="0" algn="ctr">
              <a:lnSpc>
                <a:spcPts val="9169"/>
              </a:lnSpc>
              <a:spcBef>
                <a:spcPct val="0"/>
              </a:spcBef>
            </a:pPr>
            <a:r>
              <a:rPr lang="en-US" sz="6999" u="none" strike="noStrike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Op pad met code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509546" y="6229465"/>
            <a:ext cx="7299676" cy="904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4"/>
              </a:lnSpc>
              <a:spcBef>
                <a:spcPct val="0"/>
              </a:spcBef>
            </a:pPr>
            <a:r>
              <a:rPr lang="en-US" sz="5499">
                <a:solidFill>
                  <a:srgbClr val="F2BC19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Workshop</a:t>
            </a:r>
          </a:p>
        </p:txBody>
      </p:sp>
      <p:sp>
        <p:nvSpPr>
          <p:cNvPr id="15" name="Freeform 15"/>
          <p:cNvSpPr/>
          <p:nvPr/>
        </p:nvSpPr>
        <p:spPr>
          <a:xfrm rot="-10800000">
            <a:off x="14617093" y="0"/>
            <a:ext cx="3312758" cy="3312758"/>
          </a:xfrm>
          <a:custGeom>
            <a:avLst/>
            <a:gdLst/>
            <a:ahLst/>
            <a:cxnLst/>
            <a:rect l="l" t="t" r="r" b="b"/>
            <a:pathLst>
              <a:path w="3312758" h="3312758">
                <a:moveTo>
                  <a:pt x="0" y="0"/>
                </a:moveTo>
                <a:lnTo>
                  <a:pt x="3312758" y="0"/>
                </a:lnTo>
                <a:lnTo>
                  <a:pt x="3312758" y="3312758"/>
                </a:lnTo>
                <a:lnTo>
                  <a:pt x="0" y="331275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rot="2443491">
            <a:off x="15183285" y="4397966"/>
            <a:ext cx="3796701" cy="1491068"/>
          </a:xfrm>
          <a:custGeom>
            <a:avLst/>
            <a:gdLst/>
            <a:ahLst/>
            <a:cxnLst/>
            <a:rect l="l" t="t" r="r" b="b"/>
            <a:pathLst>
              <a:path w="3796701" h="1491068">
                <a:moveTo>
                  <a:pt x="0" y="0"/>
                </a:moveTo>
                <a:lnTo>
                  <a:pt x="3796701" y="0"/>
                </a:lnTo>
                <a:lnTo>
                  <a:pt x="3796701" y="1491068"/>
                </a:lnTo>
                <a:lnTo>
                  <a:pt x="0" y="14910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1028700" y="4174509"/>
            <a:ext cx="15397954" cy="3954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We tekenen alleen in de “function draw( )”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Als je twee woorden aan elkaar schrijft, wordt elk </a:t>
            </a:r>
            <a:r>
              <a:rPr lang="en-US" sz="3000" u="sng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tweede woord</a:t>
            </a: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 met een HOOFDLETTER geschreven.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 u="none" strike="noStrike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De volgorde van je code is belangrijk!</a:t>
            </a:r>
          </a:p>
        </p:txBody>
      </p:sp>
      <p:sp>
        <p:nvSpPr>
          <p:cNvPr id="5" name="Freeform 5"/>
          <p:cNvSpPr/>
          <p:nvPr/>
        </p:nvSpPr>
        <p:spPr>
          <a:xfrm>
            <a:off x="13343425" y="7203771"/>
            <a:ext cx="3083229" cy="3083229"/>
          </a:xfrm>
          <a:custGeom>
            <a:avLst/>
            <a:gdLst/>
            <a:ahLst/>
            <a:cxnLst/>
            <a:rect l="l" t="t" r="r" b="b"/>
            <a:pathLst>
              <a:path w="3083229" h="3083229">
                <a:moveTo>
                  <a:pt x="0" y="0"/>
                </a:moveTo>
                <a:lnTo>
                  <a:pt x="3083229" y="0"/>
                </a:lnTo>
                <a:lnTo>
                  <a:pt x="3083229" y="3083229"/>
                </a:lnTo>
                <a:lnTo>
                  <a:pt x="0" y="30832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1273912" y="993825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8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86180" y="2498557"/>
            <a:ext cx="13570382" cy="58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00"/>
              </a:lnSpc>
            </a:pPr>
            <a:r>
              <a:rPr lang="en-US" sz="50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Algemene regels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rot="-10800000">
            <a:off x="15248360" y="-1028158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0" y="0"/>
                </a:moveTo>
                <a:lnTo>
                  <a:pt x="2356587" y="0"/>
                </a:lnTo>
                <a:lnTo>
                  <a:pt x="2356587" y="2356587"/>
                </a:lnTo>
                <a:lnTo>
                  <a:pt x="0" y="23565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-5400000" flipH="1">
            <a:off x="17128822" y="1526708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1877888" y="0"/>
                </a:moveTo>
                <a:lnTo>
                  <a:pt x="0" y="0"/>
                </a:lnTo>
                <a:lnTo>
                  <a:pt x="0" y="1877887"/>
                </a:lnTo>
                <a:lnTo>
                  <a:pt x="1877888" y="1877887"/>
                </a:lnTo>
                <a:lnTo>
                  <a:pt x="187788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5520335" y="3934748"/>
            <a:ext cx="5942069" cy="5878433"/>
          </a:xfrm>
          <a:custGeom>
            <a:avLst/>
            <a:gdLst/>
            <a:ahLst/>
            <a:cxnLst/>
            <a:rect l="l" t="t" r="r" b="b"/>
            <a:pathLst>
              <a:path w="5942069" h="5878433">
                <a:moveTo>
                  <a:pt x="0" y="0"/>
                </a:moveTo>
                <a:lnTo>
                  <a:pt x="5942069" y="0"/>
                </a:lnTo>
                <a:lnTo>
                  <a:pt x="5942069" y="5878432"/>
                </a:lnTo>
                <a:lnTo>
                  <a:pt x="0" y="587843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1972133" y="3934748"/>
            <a:ext cx="5878433" cy="5878433"/>
          </a:xfrm>
          <a:custGeom>
            <a:avLst/>
            <a:gdLst/>
            <a:ahLst/>
            <a:cxnLst/>
            <a:rect l="l" t="t" r="r" b="b"/>
            <a:pathLst>
              <a:path w="5878433" h="5878433">
                <a:moveTo>
                  <a:pt x="0" y="0"/>
                </a:moveTo>
                <a:lnTo>
                  <a:pt x="5878433" y="0"/>
                </a:lnTo>
                <a:lnTo>
                  <a:pt x="5878433" y="5878432"/>
                </a:lnTo>
                <a:lnTo>
                  <a:pt x="0" y="587843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7"/>
          <p:cNvSpPr txBox="1"/>
          <p:nvPr/>
        </p:nvSpPr>
        <p:spPr>
          <a:xfrm>
            <a:off x="1028700" y="1076325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10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40968" y="2581057"/>
            <a:ext cx="13570382" cy="58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00"/>
              </a:lnSpc>
            </a:pPr>
            <a:r>
              <a:rPr lang="en-US" sz="50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Canvas &amp; coördinaten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3763298"/>
            <a:ext cx="5021246" cy="2621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500 X 500 pixels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(0,0) zit linksboven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rot="66265" flipH="1" flipV="1">
            <a:off x="7621425" y="9207058"/>
            <a:ext cx="3645945" cy="1431862"/>
          </a:xfrm>
          <a:custGeom>
            <a:avLst/>
            <a:gdLst/>
            <a:ahLst/>
            <a:cxnLst/>
            <a:rect l="l" t="t" r="r" b="b"/>
            <a:pathLst>
              <a:path w="3645945" h="1431862">
                <a:moveTo>
                  <a:pt x="3645945" y="1431862"/>
                </a:moveTo>
                <a:lnTo>
                  <a:pt x="0" y="1431862"/>
                </a:lnTo>
                <a:lnTo>
                  <a:pt x="0" y="0"/>
                </a:lnTo>
                <a:lnTo>
                  <a:pt x="3645945" y="0"/>
                </a:lnTo>
                <a:lnTo>
                  <a:pt x="3645945" y="143186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-10800000">
            <a:off x="5964221" y="-1178293"/>
            <a:ext cx="2964230" cy="2964230"/>
          </a:xfrm>
          <a:custGeom>
            <a:avLst/>
            <a:gdLst/>
            <a:ahLst/>
            <a:cxnLst/>
            <a:rect l="l" t="t" r="r" b="b"/>
            <a:pathLst>
              <a:path w="2964230" h="2964230">
                <a:moveTo>
                  <a:pt x="0" y="0"/>
                </a:moveTo>
                <a:lnTo>
                  <a:pt x="2964230" y="0"/>
                </a:lnTo>
                <a:lnTo>
                  <a:pt x="2964230" y="2964230"/>
                </a:lnTo>
                <a:lnTo>
                  <a:pt x="0" y="296423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rot="-5400000" flipH="1">
            <a:off x="16224468" y="1526708"/>
            <a:ext cx="2782242" cy="2782242"/>
          </a:xfrm>
          <a:custGeom>
            <a:avLst/>
            <a:gdLst/>
            <a:ahLst/>
            <a:cxnLst/>
            <a:rect l="l" t="t" r="r" b="b"/>
            <a:pathLst>
              <a:path w="2782242" h="2782242">
                <a:moveTo>
                  <a:pt x="2782242" y="0"/>
                </a:moveTo>
                <a:lnTo>
                  <a:pt x="0" y="0"/>
                </a:lnTo>
                <a:lnTo>
                  <a:pt x="0" y="2782241"/>
                </a:lnTo>
                <a:lnTo>
                  <a:pt x="2782242" y="2782241"/>
                </a:lnTo>
                <a:lnTo>
                  <a:pt x="2782242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flipH="1">
            <a:off x="4891739" y="7713131"/>
            <a:ext cx="3234419" cy="2573869"/>
          </a:xfrm>
          <a:custGeom>
            <a:avLst/>
            <a:gdLst/>
            <a:ahLst/>
            <a:cxnLst/>
            <a:rect l="l" t="t" r="r" b="b"/>
            <a:pathLst>
              <a:path w="3234419" h="2573869">
                <a:moveTo>
                  <a:pt x="3234420" y="0"/>
                </a:moveTo>
                <a:lnTo>
                  <a:pt x="0" y="0"/>
                </a:lnTo>
                <a:lnTo>
                  <a:pt x="0" y="2573869"/>
                </a:lnTo>
                <a:lnTo>
                  <a:pt x="3234420" y="2573869"/>
                </a:lnTo>
                <a:lnTo>
                  <a:pt x="323442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8928451" y="2149930"/>
            <a:ext cx="6569503" cy="6658130"/>
          </a:xfrm>
          <a:custGeom>
            <a:avLst/>
            <a:gdLst/>
            <a:ahLst/>
            <a:cxnLst/>
            <a:rect l="l" t="t" r="r" b="b"/>
            <a:pathLst>
              <a:path w="6569503" h="6658130">
                <a:moveTo>
                  <a:pt x="0" y="0"/>
                </a:moveTo>
                <a:lnTo>
                  <a:pt x="6569502" y="0"/>
                </a:lnTo>
                <a:lnTo>
                  <a:pt x="6569502" y="6658130"/>
                </a:lnTo>
                <a:lnTo>
                  <a:pt x="0" y="665813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8"/>
          <p:cNvSpPr txBox="1"/>
          <p:nvPr/>
        </p:nvSpPr>
        <p:spPr>
          <a:xfrm>
            <a:off x="1028700" y="1076325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13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36542" y="2657021"/>
            <a:ext cx="4001629" cy="58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00"/>
              </a:lnSpc>
            </a:pPr>
            <a:r>
              <a:rPr lang="en-US" sz="50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Shapes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58311" y="3932779"/>
            <a:ext cx="4636444" cy="4164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line( )</a:t>
            </a:r>
          </a:p>
          <a:p>
            <a:pPr algn="l">
              <a:lnSpc>
                <a:spcPts val="1769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rect( )</a:t>
            </a:r>
          </a:p>
          <a:p>
            <a:pPr algn="l">
              <a:lnSpc>
                <a:spcPts val="1769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ellipse( )</a:t>
            </a:r>
          </a:p>
          <a:p>
            <a:pPr algn="l">
              <a:lnSpc>
                <a:spcPts val="1769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triangle( )</a:t>
            </a:r>
          </a:p>
          <a:p>
            <a:pPr algn="l">
              <a:lnSpc>
                <a:spcPts val="1769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 u="none" strike="noStrike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vertex( 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rot="66265" flipH="1" flipV="1">
            <a:off x="7621425" y="9207058"/>
            <a:ext cx="3645945" cy="1431862"/>
          </a:xfrm>
          <a:custGeom>
            <a:avLst/>
            <a:gdLst/>
            <a:ahLst/>
            <a:cxnLst/>
            <a:rect l="l" t="t" r="r" b="b"/>
            <a:pathLst>
              <a:path w="3645945" h="1431862">
                <a:moveTo>
                  <a:pt x="3645945" y="1431862"/>
                </a:moveTo>
                <a:lnTo>
                  <a:pt x="0" y="1431862"/>
                </a:lnTo>
                <a:lnTo>
                  <a:pt x="0" y="0"/>
                </a:lnTo>
                <a:lnTo>
                  <a:pt x="3645945" y="0"/>
                </a:lnTo>
                <a:lnTo>
                  <a:pt x="3645945" y="143186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-5400000">
            <a:off x="16510828" y="4022547"/>
            <a:ext cx="2786408" cy="2786408"/>
          </a:xfrm>
          <a:custGeom>
            <a:avLst/>
            <a:gdLst/>
            <a:ahLst/>
            <a:cxnLst/>
            <a:rect l="l" t="t" r="r" b="b"/>
            <a:pathLst>
              <a:path w="2786408" h="2786408">
                <a:moveTo>
                  <a:pt x="0" y="0"/>
                </a:moveTo>
                <a:lnTo>
                  <a:pt x="2786408" y="0"/>
                </a:lnTo>
                <a:lnTo>
                  <a:pt x="2786408" y="2786408"/>
                </a:lnTo>
                <a:lnTo>
                  <a:pt x="0" y="27864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flipH="1">
            <a:off x="5320312" y="8520065"/>
            <a:ext cx="2805846" cy="2805846"/>
          </a:xfrm>
          <a:custGeom>
            <a:avLst/>
            <a:gdLst/>
            <a:ahLst/>
            <a:cxnLst/>
            <a:rect l="l" t="t" r="r" b="b"/>
            <a:pathLst>
              <a:path w="2805846" h="2805846">
                <a:moveTo>
                  <a:pt x="2805847" y="0"/>
                </a:moveTo>
                <a:lnTo>
                  <a:pt x="0" y="0"/>
                </a:lnTo>
                <a:lnTo>
                  <a:pt x="0" y="2805847"/>
                </a:lnTo>
                <a:lnTo>
                  <a:pt x="2805847" y="2805847"/>
                </a:lnTo>
                <a:lnTo>
                  <a:pt x="280584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9144000" y="1358024"/>
            <a:ext cx="6624875" cy="6669487"/>
          </a:xfrm>
          <a:custGeom>
            <a:avLst/>
            <a:gdLst/>
            <a:ahLst/>
            <a:cxnLst/>
            <a:rect l="l" t="t" r="r" b="b"/>
            <a:pathLst>
              <a:path w="6624875" h="6669487">
                <a:moveTo>
                  <a:pt x="0" y="0"/>
                </a:moveTo>
                <a:lnTo>
                  <a:pt x="6624875" y="0"/>
                </a:lnTo>
                <a:lnTo>
                  <a:pt x="6624875" y="6669487"/>
                </a:lnTo>
                <a:lnTo>
                  <a:pt x="0" y="66694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7"/>
          <p:cNvSpPr txBox="1"/>
          <p:nvPr/>
        </p:nvSpPr>
        <p:spPr>
          <a:xfrm>
            <a:off x="1028700" y="1076325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11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36542" y="2657021"/>
            <a:ext cx="4858213" cy="58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00"/>
              </a:lnSpc>
            </a:pPr>
            <a:r>
              <a:rPr lang="en-US" sz="50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KLeuren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3463639"/>
            <a:ext cx="5919118" cy="4621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RGB-waarden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fill( )     &amp;     noFill( )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stroke( )    &amp;    noStroke( )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 u="none" strike="noStrike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strokeWeight( 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6941841" y="1328429"/>
            <a:ext cx="7029822" cy="7055109"/>
          </a:xfrm>
          <a:custGeom>
            <a:avLst/>
            <a:gdLst/>
            <a:ahLst/>
            <a:cxnLst/>
            <a:rect l="l" t="t" r="r" b="b"/>
            <a:pathLst>
              <a:path w="7029822" h="7055109">
                <a:moveTo>
                  <a:pt x="0" y="0"/>
                </a:moveTo>
                <a:lnTo>
                  <a:pt x="7029822" y="0"/>
                </a:lnTo>
                <a:lnTo>
                  <a:pt x="7029822" y="7055109"/>
                </a:lnTo>
                <a:lnTo>
                  <a:pt x="0" y="70551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499089" y="7304005"/>
            <a:ext cx="2982995" cy="2982995"/>
          </a:xfrm>
          <a:custGeom>
            <a:avLst/>
            <a:gdLst/>
            <a:ahLst/>
            <a:cxnLst/>
            <a:rect l="l" t="t" r="r" b="b"/>
            <a:pathLst>
              <a:path w="2982995" h="2982995">
                <a:moveTo>
                  <a:pt x="0" y="0"/>
                </a:moveTo>
                <a:lnTo>
                  <a:pt x="2982994" y="0"/>
                </a:lnTo>
                <a:lnTo>
                  <a:pt x="2982994" y="2982995"/>
                </a:lnTo>
                <a:lnTo>
                  <a:pt x="0" y="2982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rot="-5400000">
            <a:off x="15612025" y="1822250"/>
            <a:ext cx="2980302" cy="2371649"/>
          </a:xfrm>
          <a:custGeom>
            <a:avLst/>
            <a:gdLst/>
            <a:ahLst/>
            <a:cxnLst/>
            <a:rect l="l" t="t" r="r" b="b"/>
            <a:pathLst>
              <a:path w="2980302" h="2371649">
                <a:moveTo>
                  <a:pt x="0" y="0"/>
                </a:moveTo>
                <a:lnTo>
                  <a:pt x="2980302" y="0"/>
                </a:lnTo>
                <a:lnTo>
                  <a:pt x="2980302" y="2371649"/>
                </a:lnTo>
                <a:lnTo>
                  <a:pt x="0" y="23716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1028700" y="1120733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9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36542" y="2854169"/>
            <a:ext cx="4858213" cy="58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00"/>
              </a:lnSpc>
            </a:pPr>
            <a:r>
              <a:rPr lang="en-US" sz="50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Teksten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36542" y="3877195"/>
            <a:ext cx="4224440" cy="1954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text( )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 u="none" strike="noStrike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textWeight( 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44030" y="8783588"/>
            <a:ext cx="11782624" cy="782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5"/>
              </a:lnSpc>
              <a:spcBef>
                <a:spcPct val="0"/>
              </a:spcBef>
            </a:pPr>
            <a:r>
              <a:rPr lang="en-US" sz="3799">
                <a:solidFill>
                  <a:srgbClr val="FFFFFD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text(“Schrijf hier je zin”, x-coördinaat, y-coördinaat)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14979969" y="6691666"/>
            <a:ext cx="209682" cy="209682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181264" y="6304661"/>
            <a:ext cx="349870" cy="34987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5434335" y="5764760"/>
            <a:ext cx="539901" cy="539901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690630" y="6484701"/>
            <a:ext cx="3802299" cy="3802299"/>
          </a:xfrm>
          <a:custGeom>
            <a:avLst/>
            <a:gdLst/>
            <a:ahLst/>
            <a:cxnLst/>
            <a:rect l="l" t="t" r="r" b="b"/>
            <a:pathLst>
              <a:path w="3802299" h="3802299">
                <a:moveTo>
                  <a:pt x="0" y="0"/>
                </a:moveTo>
                <a:lnTo>
                  <a:pt x="3802299" y="0"/>
                </a:lnTo>
                <a:lnTo>
                  <a:pt x="3802299" y="3802299"/>
                </a:lnTo>
                <a:lnTo>
                  <a:pt x="0" y="38022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3" name="Freeform 13"/>
          <p:cNvSpPr/>
          <p:nvPr/>
        </p:nvSpPr>
        <p:spPr>
          <a:xfrm>
            <a:off x="15084810" y="4140210"/>
            <a:ext cx="2372262" cy="1586450"/>
          </a:xfrm>
          <a:custGeom>
            <a:avLst/>
            <a:gdLst/>
            <a:ahLst/>
            <a:cxnLst/>
            <a:rect l="l" t="t" r="r" b="b"/>
            <a:pathLst>
              <a:path w="2372262" h="1586450">
                <a:moveTo>
                  <a:pt x="0" y="0"/>
                </a:moveTo>
                <a:lnTo>
                  <a:pt x="2372262" y="0"/>
                </a:lnTo>
                <a:lnTo>
                  <a:pt x="2372262" y="1586450"/>
                </a:lnTo>
                <a:lnTo>
                  <a:pt x="0" y="15864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4" name="TextBox 14"/>
          <p:cNvSpPr txBox="1"/>
          <p:nvPr/>
        </p:nvSpPr>
        <p:spPr>
          <a:xfrm>
            <a:off x="2847044" y="4243390"/>
            <a:ext cx="12593911" cy="2038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5449"/>
              </a:lnSpc>
              <a:spcBef>
                <a:spcPct val="0"/>
              </a:spcBef>
            </a:pPr>
            <a:r>
              <a:rPr lang="en-US" sz="14999">
                <a:solidFill>
                  <a:srgbClr val="FF5757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Pauze</a:t>
            </a:r>
          </a:p>
        </p:txBody>
      </p:sp>
      <p:sp>
        <p:nvSpPr>
          <p:cNvPr id="15" name="Freeform 15"/>
          <p:cNvSpPr/>
          <p:nvPr/>
        </p:nvSpPr>
        <p:spPr>
          <a:xfrm>
            <a:off x="12296139" y="6745407"/>
            <a:ext cx="3541593" cy="3541593"/>
          </a:xfrm>
          <a:custGeom>
            <a:avLst/>
            <a:gdLst/>
            <a:ahLst/>
            <a:cxnLst/>
            <a:rect l="l" t="t" r="r" b="b"/>
            <a:pathLst>
              <a:path w="3541593" h="3541593">
                <a:moveTo>
                  <a:pt x="0" y="0"/>
                </a:moveTo>
                <a:lnTo>
                  <a:pt x="3541593" y="0"/>
                </a:lnTo>
                <a:lnTo>
                  <a:pt x="3541593" y="3541593"/>
                </a:lnTo>
                <a:lnTo>
                  <a:pt x="0" y="35415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762762" y="3391450"/>
            <a:ext cx="4610103" cy="4603393"/>
          </a:xfrm>
          <a:custGeom>
            <a:avLst/>
            <a:gdLst/>
            <a:ahLst/>
            <a:cxnLst/>
            <a:rect l="l" t="t" r="r" b="b"/>
            <a:pathLst>
              <a:path w="4610103" h="4603393">
                <a:moveTo>
                  <a:pt x="0" y="0"/>
                </a:moveTo>
                <a:lnTo>
                  <a:pt x="4610103" y="0"/>
                </a:lnTo>
                <a:lnTo>
                  <a:pt x="4610103" y="4603393"/>
                </a:lnTo>
                <a:lnTo>
                  <a:pt x="0" y="46033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6694559" y="3391450"/>
            <a:ext cx="4596721" cy="4603393"/>
          </a:xfrm>
          <a:custGeom>
            <a:avLst/>
            <a:gdLst/>
            <a:ahLst/>
            <a:cxnLst/>
            <a:rect l="l" t="t" r="r" b="b"/>
            <a:pathLst>
              <a:path w="4596721" h="4603393">
                <a:moveTo>
                  <a:pt x="0" y="0"/>
                </a:moveTo>
                <a:lnTo>
                  <a:pt x="4596721" y="0"/>
                </a:lnTo>
                <a:lnTo>
                  <a:pt x="4596721" y="4603393"/>
                </a:lnTo>
                <a:lnTo>
                  <a:pt x="0" y="46033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2615255" y="3412105"/>
            <a:ext cx="4909983" cy="4562083"/>
          </a:xfrm>
          <a:custGeom>
            <a:avLst/>
            <a:gdLst/>
            <a:ahLst/>
            <a:cxnLst/>
            <a:rect l="l" t="t" r="r" b="b"/>
            <a:pathLst>
              <a:path w="4909983" h="4562083">
                <a:moveTo>
                  <a:pt x="0" y="0"/>
                </a:moveTo>
                <a:lnTo>
                  <a:pt x="4909983" y="0"/>
                </a:lnTo>
                <a:lnTo>
                  <a:pt x="4909983" y="4562083"/>
                </a:lnTo>
                <a:lnTo>
                  <a:pt x="0" y="456208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2019013" y="599596"/>
            <a:ext cx="14249974" cy="1019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0560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7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Oefenen met P5js</a:t>
            </a:r>
          </a:p>
        </p:txBody>
      </p:sp>
      <p:sp>
        <p:nvSpPr>
          <p:cNvPr id="7" name="Freeform 7"/>
          <p:cNvSpPr/>
          <p:nvPr/>
        </p:nvSpPr>
        <p:spPr>
          <a:xfrm>
            <a:off x="10752828" y="7867179"/>
            <a:ext cx="2419821" cy="2419821"/>
          </a:xfrm>
          <a:custGeom>
            <a:avLst/>
            <a:gdLst/>
            <a:ahLst/>
            <a:cxnLst/>
            <a:rect l="l" t="t" r="r" b="b"/>
            <a:pathLst>
              <a:path w="2419821" h="2419821">
                <a:moveTo>
                  <a:pt x="0" y="0"/>
                </a:moveTo>
                <a:lnTo>
                  <a:pt x="2419821" y="0"/>
                </a:lnTo>
                <a:lnTo>
                  <a:pt x="2419821" y="2419821"/>
                </a:lnTo>
                <a:lnTo>
                  <a:pt x="0" y="241982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rot="-5400000" flipH="1" flipV="1">
            <a:off x="-1391121" y="6476058"/>
            <a:ext cx="2782242" cy="2782242"/>
          </a:xfrm>
          <a:custGeom>
            <a:avLst/>
            <a:gdLst/>
            <a:ahLst/>
            <a:cxnLst/>
            <a:rect l="l" t="t" r="r" b="b"/>
            <a:pathLst>
              <a:path w="2782242" h="2782242">
                <a:moveTo>
                  <a:pt x="2782242" y="2782242"/>
                </a:moveTo>
                <a:lnTo>
                  <a:pt x="0" y="2782242"/>
                </a:lnTo>
                <a:lnTo>
                  <a:pt x="0" y="0"/>
                </a:lnTo>
                <a:lnTo>
                  <a:pt x="2782242" y="0"/>
                </a:lnTo>
                <a:lnTo>
                  <a:pt x="2782242" y="2782242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 rot="-5400000" flipH="1">
            <a:off x="16607245" y="1854991"/>
            <a:ext cx="2786408" cy="2786408"/>
          </a:xfrm>
          <a:custGeom>
            <a:avLst/>
            <a:gdLst/>
            <a:ahLst/>
            <a:cxnLst/>
            <a:rect l="l" t="t" r="r" b="b"/>
            <a:pathLst>
              <a:path w="2786408" h="2786408">
                <a:moveTo>
                  <a:pt x="2786408" y="0"/>
                </a:moveTo>
                <a:lnTo>
                  <a:pt x="0" y="0"/>
                </a:lnTo>
                <a:lnTo>
                  <a:pt x="0" y="2786408"/>
                </a:lnTo>
                <a:lnTo>
                  <a:pt x="2786408" y="2786408"/>
                </a:lnTo>
                <a:lnTo>
                  <a:pt x="2786408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0752828" y="7867179"/>
            <a:ext cx="2419821" cy="2419821"/>
          </a:xfrm>
          <a:custGeom>
            <a:avLst/>
            <a:gdLst/>
            <a:ahLst/>
            <a:cxnLst/>
            <a:rect l="l" t="t" r="r" b="b"/>
            <a:pathLst>
              <a:path w="2419821" h="2419821">
                <a:moveTo>
                  <a:pt x="0" y="0"/>
                </a:moveTo>
                <a:lnTo>
                  <a:pt x="2419821" y="0"/>
                </a:lnTo>
                <a:lnTo>
                  <a:pt x="2419821" y="2419821"/>
                </a:lnTo>
                <a:lnTo>
                  <a:pt x="0" y="24198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-5400000" flipH="1" flipV="1">
            <a:off x="-1391121" y="6476058"/>
            <a:ext cx="2782242" cy="2782242"/>
          </a:xfrm>
          <a:custGeom>
            <a:avLst/>
            <a:gdLst/>
            <a:ahLst/>
            <a:cxnLst/>
            <a:rect l="l" t="t" r="r" b="b"/>
            <a:pathLst>
              <a:path w="2782242" h="2782242">
                <a:moveTo>
                  <a:pt x="2782242" y="2782242"/>
                </a:moveTo>
                <a:lnTo>
                  <a:pt x="0" y="2782242"/>
                </a:lnTo>
                <a:lnTo>
                  <a:pt x="0" y="0"/>
                </a:lnTo>
                <a:lnTo>
                  <a:pt x="2782242" y="0"/>
                </a:lnTo>
                <a:lnTo>
                  <a:pt x="2782242" y="278224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rot="-5400000" flipH="1">
            <a:off x="16607245" y="1854991"/>
            <a:ext cx="2786408" cy="2786408"/>
          </a:xfrm>
          <a:custGeom>
            <a:avLst/>
            <a:gdLst/>
            <a:ahLst/>
            <a:cxnLst/>
            <a:rect l="l" t="t" r="r" b="b"/>
            <a:pathLst>
              <a:path w="2786408" h="2786408">
                <a:moveTo>
                  <a:pt x="2786408" y="0"/>
                </a:moveTo>
                <a:lnTo>
                  <a:pt x="0" y="0"/>
                </a:lnTo>
                <a:lnTo>
                  <a:pt x="0" y="2786408"/>
                </a:lnTo>
                <a:lnTo>
                  <a:pt x="2786408" y="2786408"/>
                </a:lnTo>
                <a:lnTo>
                  <a:pt x="278640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391121" y="3248195"/>
            <a:ext cx="7544905" cy="4069866"/>
          </a:xfrm>
          <a:custGeom>
            <a:avLst/>
            <a:gdLst/>
            <a:ahLst/>
            <a:cxnLst/>
            <a:rect l="l" t="t" r="r" b="b"/>
            <a:pathLst>
              <a:path w="7544905" h="4069866">
                <a:moveTo>
                  <a:pt x="0" y="0"/>
                </a:moveTo>
                <a:lnTo>
                  <a:pt x="7544905" y="0"/>
                </a:lnTo>
                <a:lnTo>
                  <a:pt x="7544905" y="4069866"/>
                </a:lnTo>
                <a:lnTo>
                  <a:pt x="0" y="406986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0752828" y="3248195"/>
            <a:ext cx="6267284" cy="4069866"/>
          </a:xfrm>
          <a:custGeom>
            <a:avLst/>
            <a:gdLst/>
            <a:ahLst/>
            <a:cxnLst/>
            <a:rect l="l" t="t" r="r" b="b"/>
            <a:pathLst>
              <a:path w="6267284" h="4069866">
                <a:moveTo>
                  <a:pt x="0" y="0"/>
                </a:moveTo>
                <a:lnTo>
                  <a:pt x="6267284" y="0"/>
                </a:lnTo>
                <a:lnTo>
                  <a:pt x="6267284" y="4069866"/>
                </a:lnTo>
                <a:lnTo>
                  <a:pt x="0" y="40698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8"/>
          <p:cNvSpPr txBox="1"/>
          <p:nvPr/>
        </p:nvSpPr>
        <p:spPr>
          <a:xfrm>
            <a:off x="3179531" y="599596"/>
            <a:ext cx="11928939" cy="1255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10560"/>
              </a:lnSpc>
            </a:pPr>
            <a:r>
              <a:rPr lang="en-US" sz="6600">
                <a:solidFill>
                  <a:srgbClr val="FF5757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Sla je werk op </a:t>
            </a:r>
          </a:p>
        </p:txBody>
      </p:sp>
      <p:sp>
        <p:nvSpPr>
          <p:cNvPr id="9" name="Freeform 9"/>
          <p:cNvSpPr/>
          <p:nvPr/>
        </p:nvSpPr>
        <p:spPr>
          <a:xfrm rot="66265" flipH="1" flipV="1">
            <a:off x="-1196938" y="4127099"/>
            <a:ext cx="5176118" cy="2032803"/>
          </a:xfrm>
          <a:custGeom>
            <a:avLst/>
            <a:gdLst/>
            <a:ahLst/>
            <a:cxnLst/>
            <a:rect l="l" t="t" r="r" b="b"/>
            <a:pathLst>
              <a:path w="5176118" h="2032803">
                <a:moveTo>
                  <a:pt x="5176118" y="2032802"/>
                </a:moveTo>
                <a:lnTo>
                  <a:pt x="0" y="2032802"/>
                </a:lnTo>
                <a:lnTo>
                  <a:pt x="0" y="0"/>
                </a:lnTo>
                <a:lnTo>
                  <a:pt x="5176118" y="0"/>
                </a:lnTo>
                <a:lnTo>
                  <a:pt x="5176118" y="2032802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 rot="66265" flipV="1">
            <a:off x="11222018" y="5533852"/>
            <a:ext cx="7772904" cy="3052631"/>
          </a:xfrm>
          <a:custGeom>
            <a:avLst/>
            <a:gdLst/>
            <a:ahLst/>
            <a:cxnLst/>
            <a:rect l="l" t="t" r="r" b="b"/>
            <a:pathLst>
              <a:path w="7772904" h="3052631">
                <a:moveTo>
                  <a:pt x="0" y="3052632"/>
                </a:moveTo>
                <a:lnTo>
                  <a:pt x="7772903" y="3052632"/>
                </a:lnTo>
                <a:lnTo>
                  <a:pt x="7772903" y="0"/>
                </a:lnTo>
                <a:lnTo>
                  <a:pt x="0" y="0"/>
                </a:lnTo>
                <a:lnTo>
                  <a:pt x="0" y="3052632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2847044" y="4243390"/>
            <a:ext cx="12593911" cy="2038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5449"/>
              </a:lnSpc>
              <a:spcBef>
                <a:spcPct val="0"/>
              </a:spcBef>
            </a:pPr>
            <a:r>
              <a:rPr lang="en-US" sz="14999">
                <a:solidFill>
                  <a:srgbClr val="FF5757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Pauze</a:t>
            </a:r>
          </a:p>
        </p:txBody>
      </p:sp>
      <p:sp>
        <p:nvSpPr>
          <p:cNvPr id="4" name="Freeform 4"/>
          <p:cNvSpPr/>
          <p:nvPr/>
        </p:nvSpPr>
        <p:spPr>
          <a:xfrm rot="5400000">
            <a:off x="-1024408" y="1152858"/>
            <a:ext cx="3206246" cy="3206246"/>
          </a:xfrm>
          <a:custGeom>
            <a:avLst/>
            <a:gdLst/>
            <a:ahLst/>
            <a:cxnLst/>
            <a:rect l="l" t="t" r="r" b="b"/>
            <a:pathLst>
              <a:path w="3206246" h="3206246">
                <a:moveTo>
                  <a:pt x="0" y="0"/>
                </a:moveTo>
                <a:lnTo>
                  <a:pt x="3206246" y="0"/>
                </a:lnTo>
                <a:lnTo>
                  <a:pt x="3206246" y="3206246"/>
                </a:lnTo>
                <a:lnTo>
                  <a:pt x="0" y="32062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2027519" y="8353153"/>
            <a:ext cx="1933847" cy="1933847"/>
          </a:xfrm>
          <a:custGeom>
            <a:avLst/>
            <a:gdLst/>
            <a:ahLst/>
            <a:cxnLst/>
            <a:rect l="l" t="t" r="r" b="b"/>
            <a:pathLst>
              <a:path w="1933847" h="1933847">
                <a:moveTo>
                  <a:pt x="0" y="0"/>
                </a:moveTo>
                <a:lnTo>
                  <a:pt x="1933847" y="0"/>
                </a:lnTo>
                <a:lnTo>
                  <a:pt x="1933847" y="1933847"/>
                </a:lnTo>
                <a:lnTo>
                  <a:pt x="0" y="19338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flipH="1">
            <a:off x="14384106" y="7352263"/>
            <a:ext cx="2934737" cy="2934737"/>
          </a:xfrm>
          <a:custGeom>
            <a:avLst/>
            <a:gdLst/>
            <a:ahLst/>
            <a:cxnLst/>
            <a:rect l="l" t="t" r="r" b="b"/>
            <a:pathLst>
              <a:path w="2934737" h="2934737">
                <a:moveTo>
                  <a:pt x="2934737" y="0"/>
                </a:moveTo>
                <a:lnTo>
                  <a:pt x="0" y="0"/>
                </a:lnTo>
                <a:lnTo>
                  <a:pt x="0" y="2934737"/>
                </a:lnTo>
                <a:lnTo>
                  <a:pt x="2934737" y="2934737"/>
                </a:lnTo>
                <a:lnTo>
                  <a:pt x="293473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028700" y="4268404"/>
            <a:ext cx="11287147" cy="1781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7200"/>
              </a:lnSpc>
            </a:pPr>
            <a:r>
              <a:rPr lang="en-US" sz="4500">
                <a:solidFill>
                  <a:srgbClr val="508EF1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Bedenk je eigen ruimte figuur en maak deze in p5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2058604"/>
            <a:ext cx="12593911" cy="1087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8240"/>
              </a:lnSpc>
              <a:spcBef>
                <a:spcPct val="0"/>
              </a:spcBef>
            </a:pPr>
            <a:r>
              <a:rPr lang="en-US" sz="8000">
                <a:solidFill>
                  <a:srgbClr val="FF5757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Eindopdracht</a:t>
            </a:r>
          </a:p>
        </p:txBody>
      </p:sp>
      <p:sp>
        <p:nvSpPr>
          <p:cNvPr id="5" name="Freeform 5"/>
          <p:cNvSpPr/>
          <p:nvPr/>
        </p:nvSpPr>
        <p:spPr>
          <a:xfrm flipH="1" flipV="1">
            <a:off x="14681494" y="0"/>
            <a:ext cx="2577806" cy="2577806"/>
          </a:xfrm>
          <a:custGeom>
            <a:avLst/>
            <a:gdLst/>
            <a:ahLst/>
            <a:cxnLst/>
            <a:rect l="l" t="t" r="r" b="b"/>
            <a:pathLst>
              <a:path w="2577806" h="2577806">
                <a:moveTo>
                  <a:pt x="2577806" y="2577806"/>
                </a:moveTo>
                <a:lnTo>
                  <a:pt x="0" y="2577806"/>
                </a:lnTo>
                <a:lnTo>
                  <a:pt x="0" y="0"/>
                </a:lnTo>
                <a:lnTo>
                  <a:pt x="2577806" y="0"/>
                </a:lnTo>
                <a:lnTo>
                  <a:pt x="2577806" y="2577806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3330634" y="6358334"/>
            <a:ext cx="3928666" cy="3928666"/>
          </a:xfrm>
          <a:custGeom>
            <a:avLst/>
            <a:gdLst/>
            <a:ahLst/>
            <a:cxnLst/>
            <a:rect l="l" t="t" r="r" b="b"/>
            <a:pathLst>
              <a:path w="3928666" h="3928666">
                <a:moveTo>
                  <a:pt x="0" y="0"/>
                </a:moveTo>
                <a:lnTo>
                  <a:pt x="3928666" y="0"/>
                </a:lnTo>
                <a:lnTo>
                  <a:pt x="3928666" y="3928666"/>
                </a:lnTo>
                <a:lnTo>
                  <a:pt x="0" y="39286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6498338" y="8353153"/>
            <a:ext cx="1933847" cy="1933847"/>
          </a:xfrm>
          <a:custGeom>
            <a:avLst/>
            <a:gdLst/>
            <a:ahLst/>
            <a:cxnLst/>
            <a:rect l="l" t="t" r="r" b="b"/>
            <a:pathLst>
              <a:path w="1933847" h="1933847">
                <a:moveTo>
                  <a:pt x="0" y="0"/>
                </a:moveTo>
                <a:lnTo>
                  <a:pt x="1933847" y="0"/>
                </a:lnTo>
                <a:lnTo>
                  <a:pt x="1933847" y="1933847"/>
                </a:lnTo>
                <a:lnTo>
                  <a:pt x="0" y="193384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flipH="1">
            <a:off x="8854925" y="7352263"/>
            <a:ext cx="2934737" cy="2934737"/>
          </a:xfrm>
          <a:custGeom>
            <a:avLst/>
            <a:gdLst/>
            <a:ahLst/>
            <a:cxnLst/>
            <a:rect l="l" t="t" r="r" b="b"/>
            <a:pathLst>
              <a:path w="2934737" h="2934737">
                <a:moveTo>
                  <a:pt x="2934737" y="0"/>
                </a:moveTo>
                <a:lnTo>
                  <a:pt x="0" y="0"/>
                </a:lnTo>
                <a:lnTo>
                  <a:pt x="0" y="2934737"/>
                </a:lnTo>
                <a:lnTo>
                  <a:pt x="2934737" y="2934737"/>
                </a:lnTo>
                <a:lnTo>
                  <a:pt x="293473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 flipH="1">
            <a:off x="1028700" y="7266732"/>
            <a:ext cx="3795381" cy="3020268"/>
          </a:xfrm>
          <a:custGeom>
            <a:avLst/>
            <a:gdLst/>
            <a:ahLst/>
            <a:cxnLst/>
            <a:rect l="l" t="t" r="r" b="b"/>
            <a:pathLst>
              <a:path w="3795381" h="3020268">
                <a:moveTo>
                  <a:pt x="3795381" y="0"/>
                </a:moveTo>
                <a:lnTo>
                  <a:pt x="0" y="0"/>
                </a:lnTo>
                <a:lnTo>
                  <a:pt x="0" y="3020268"/>
                </a:lnTo>
                <a:lnTo>
                  <a:pt x="3795381" y="3020268"/>
                </a:lnTo>
                <a:lnTo>
                  <a:pt x="379538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544439" y="2649267"/>
            <a:ext cx="4224343" cy="4224343"/>
            <a:chOff x="0" y="0"/>
            <a:chExt cx="5632457" cy="5632457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5632457" cy="5632457"/>
              <a:chOff x="0" y="0"/>
              <a:chExt cx="812800" cy="81280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B9ACC">
                  <a:alpha val="49804"/>
                </a:srgbClr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173376" y="173376"/>
              <a:ext cx="5285705" cy="5285705"/>
              <a:chOff x="0" y="0"/>
              <a:chExt cx="812800" cy="8128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nl-NL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13519218" y="2649267"/>
            <a:ext cx="4224343" cy="4224343"/>
            <a:chOff x="0" y="0"/>
            <a:chExt cx="5632457" cy="5632457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5632457" cy="5632457"/>
              <a:chOff x="0" y="0"/>
              <a:chExt cx="812800" cy="8128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B9ACC">
                  <a:alpha val="49804"/>
                </a:srgbClr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173376" y="173376"/>
              <a:ext cx="5285705" cy="5285705"/>
              <a:chOff x="0" y="0"/>
              <a:chExt cx="812800" cy="8128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t="-27543" b="-5790"/>
                </a:stretch>
              </a:blipFill>
            </p:spPr>
            <p:txBody>
              <a:bodyPr/>
              <a:lstStyle/>
              <a:p>
                <a:endParaRPr lang="nl-NL"/>
              </a:p>
            </p:txBody>
          </p:sp>
        </p:grpSp>
      </p:grpSp>
      <p:grpSp>
        <p:nvGrpSpPr>
          <p:cNvPr id="15" name="Group 15"/>
          <p:cNvGrpSpPr/>
          <p:nvPr/>
        </p:nvGrpSpPr>
        <p:grpSpPr>
          <a:xfrm>
            <a:off x="9194292" y="2649267"/>
            <a:ext cx="4224343" cy="4224343"/>
            <a:chOff x="0" y="0"/>
            <a:chExt cx="5632457" cy="5632457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5632457" cy="5632457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B9ACC">
                  <a:alpha val="49804"/>
                </a:srgbClr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184774" y="173376"/>
              <a:ext cx="5285705" cy="5285705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16410" t="-35563" r="-6743" b="-28641"/>
                </a:stretch>
              </a:blipFill>
            </p:spPr>
            <p:txBody>
              <a:bodyPr/>
              <a:lstStyle/>
              <a:p>
                <a:endParaRPr lang="nl-NL"/>
              </a:p>
            </p:txBody>
          </p:sp>
        </p:grpSp>
      </p:grpSp>
      <p:grpSp>
        <p:nvGrpSpPr>
          <p:cNvPr id="21" name="Group 21"/>
          <p:cNvGrpSpPr/>
          <p:nvPr/>
        </p:nvGrpSpPr>
        <p:grpSpPr>
          <a:xfrm>
            <a:off x="4869365" y="2649267"/>
            <a:ext cx="4224343" cy="4224343"/>
            <a:chOff x="0" y="0"/>
            <a:chExt cx="5632457" cy="5632457"/>
          </a:xfrm>
        </p:grpSpPr>
        <p:grpSp>
          <p:nvGrpSpPr>
            <p:cNvPr id="22" name="Group 22"/>
            <p:cNvGrpSpPr/>
            <p:nvPr/>
          </p:nvGrpSpPr>
          <p:grpSpPr>
            <a:xfrm>
              <a:off x="0" y="0"/>
              <a:ext cx="5632457" cy="5632457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B9ACC">
                  <a:alpha val="49804"/>
                </a:srgbClr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60889" y="173376"/>
              <a:ext cx="5285705" cy="5285705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t="-8951" b="-24543"/>
                </a:stretch>
              </a:blipFill>
            </p:spPr>
            <p:txBody>
              <a:bodyPr/>
              <a:lstStyle/>
              <a:p>
                <a:endParaRPr lang="nl-NL"/>
              </a:p>
            </p:txBody>
          </p:sp>
        </p:grpSp>
      </p:grpSp>
      <p:sp>
        <p:nvSpPr>
          <p:cNvPr id="27" name="Freeform 27"/>
          <p:cNvSpPr/>
          <p:nvPr/>
        </p:nvSpPr>
        <p:spPr>
          <a:xfrm>
            <a:off x="15513964" y="8483037"/>
            <a:ext cx="2280873" cy="1803963"/>
          </a:xfrm>
          <a:custGeom>
            <a:avLst/>
            <a:gdLst/>
            <a:ahLst/>
            <a:cxnLst/>
            <a:rect l="l" t="t" r="r" b="b"/>
            <a:pathLst>
              <a:path w="2280873" h="1803963">
                <a:moveTo>
                  <a:pt x="0" y="0"/>
                </a:moveTo>
                <a:lnTo>
                  <a:pt x="2280873" y="0"/>
                </a:lnTo>
                <a:lnTo>
                  <a:pt x="2280873" y="1803963"/>
                </a:lnTo>
                <a:lnTo>
                  <a:pt x="0" y="18039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8" name="Freeform 28"/>
          <p:cNvSpPr/>
          <p:nvPr/>
        </p:nvSpPr>
        <p:spPr>
          <a:xfrm rot="10790161" flipH="1" flipV="1">
            <a:off x="3996343" y="8231519"/>
            <a:ext cx="2052549" cy="2052549"/>
          </a:xfrm>
          <a:custGeom>
            <a:avLst/>
            <a:gdLst/>
            <a:ahLst/>
            <a:cxnLst/>
            <a:rect l="l" t="t" r="r" b="b"/>
            <a:pathLst>
              <a:path w="2052549" h="2052549">
                <a:moveTo>
                  <a:pt x="2052548" y="2052548"/>
                </a:moveTo>
                <a:lnTo>
                  <a:pt x="0" y="2052548"/>
                </a:lnTo>
                <a:lnTo>
                  <a:pt x="0" y="0"/>
                </a:lnTo>
                <a:lnTo>
                  <a:pt x="2052548" y="0"/>
                </a:lnTo>
                <a:lnTo>
                  <a:pt x="2052548" y="2052548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9" name="Freeform 29"/>
          <p:cNvSpPr/>
          <p:nvPr/>
        </p:nvSpPr>
        <p:spPr>
          <a:xfrm rot="-5400000" flipH="1">
            <a:off x="17118746" y="1358996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1877888" y="0"/>
                </a:moveTo>
                <a:lnTo>
                  <a:pt x="0" y="0"/>
                </a:lnTo>
                <a:lnTo>
                  <a:pt x="0" y="1877887"/>
                </a:lnTo>
                <a:lnTo>
                  <a:pt x="1877888" y="1877887"/>
                </a:lnTo>
                <a:lnTo>
                  <a:pt x="1877888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0" name="Freeform 30"/>
          <p:cNvSpPr/>
          <p:nvPr/>
        </p:nvSpPr>
        <p:spPr>
          <a:xfrm rot="5400000">
            <a:off x="-1007906" y="343493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0" y="0"/>
                </a:moveTo>
                <a:lnTo>
                  <a:pt x="2356586" y="0"/>
                </a:lnTo>
                <a:lnTo>
                  <a:pt x="2356586" y="2356587"/>
                </a:lnTo>
                <a:lnTo>
                  <a:pt x="0" y="235658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1" name="TextBox 31"/>
          <p:cNvSpPr txBox="1"/>
          <p:nvPr/>
        </p:nvSpPr>
        <p:spPr>
          <a:xfrm>
            <a:off x="5312438" y="7483210"/>
            <a:ext cx="3338198" cy="503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00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Jordy Frohn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460717" y="1190625"/>
            <a:ext cx="11366565" cy="824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10"/>
              </a:lnSpc>
            </a:pPr>
            <a:r>
              <a:rPr lang="en-US" sz="65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Meet the Team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987511" y="7483210"/>
            <a:ext cx="3338198" cy="503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00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Sophie Pogrzeba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9637364" y="7483210"/>
            <a:ext cx="3338198" cy="503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00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Etienne Huijdts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3962291" y="7483210"/>
            <a:ext cx="3338198" cy="503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00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Job de Groot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028700" y="2899448"/>
            <a:ext cx="15975172" cy="2125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8240"/>
              </a:lnSpc>
              <a:spcBef>
                <a:spcPct val="0"/>
              </a:spcBef>
            </a:pPr>
            <a:r>
              <a:rPr lang="en-US" sz="8000">
                <a:solidFill>
                  <a:srgbClr val="FF5757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Bekijk elkaars werk</a:t>
            </a:r>
          </a:p>
        </p:txBody>
      </p:sp>
      <p:sp>
        <p:nvSpPr>
          <p:cNvPr id="4" name="Freeform 4"/>
          <p:cNvSpPr/>
          <p:nvPr/>
        </p:nvSpPr>
        <p:spPr>
          <a:xfrm flipV="1">
            <a:off x="753058" y="1734"/>
            <a:ext cx="2053931" cy="2053931"/>
          </a:xfrm>
          <a:custGeom>
            <a:avLst/>
            <a:gdLst/>
            <a:ahLst/>
            <a:cxnLst/>
            <a:rect l="l" t="t" r="r" b="b"/>
            <a:pathLst>
              <a:path w="2053931" h="2053931">
                <a:moveTo>
                  <a:pt x="0" y="2053932"/>
                </a:moveTo>
                <a:lnTo>
                  <a:pt x="2053931" y="2053932"/>
                </a:lnTo>
                <a:lnTo>
                  <a:pt x="2053931" y="0"/>
                </a:lnTo>
                <a:lnTo>
                  <a:pt x="0" y="0"/>
                </a:lnTo>
                <a:lnTo>
                  <a:pt x="0" y="205393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flipV="1">
            <a:off x="14751015" y="1734"/>
            <a:ext cx="2252857" cy="2252857"/>
          </a:xfrm>
          <a:custGeom>
            <a:avLst/>
            <a:gdLst/>
            <a:ahLst/>
            <a:cxnLst/>
            <a:rect l="l" t="t" r="r" b="b"/>
            <a:pathLst>
              <a:path w="2252857" h="2252857">
                <a:moveTo>
                  <a:pt x="0" y="2252857"/>
                </a:moveTo>
                <a:lnTo>
                  <a:pt x="2252857" y="2252857"/>
                </a:lnTo>
                <a:lnTo>
                  <a:pt x="2252857" y="0"/>
                </a:lnTo>
                <a:lnTo>
                  <a:pt x="0" y="0"/>
                </a:lnTo>
                <a:lnTo>
                  <a:pt x="0" y="225285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7210153" y="8353153"/>
            <a:ext cx="1933847" cy="1933847"/>
          </a:xfrm>
          <a:custGeom>
            <a:avLst/>
            <a:gdLst/>
            <a:ahLst/>
            <a:cxnLst/>
            <a:rect l="l" t="t" r="r" b="b"/>
            <a:pathLst>
              <a:path w="1933847" h="1933847">
                <a:moveTo>
                  <a:pt x="0" y="0"/>
                </a:moveTo>
                <a:lnTo>
                  <a:pt x="1933847" y="0"/>
                </a:lnTo>
                <a:lnTo>
                  <a:pt x="1933847" y="1933847"/>
                </a:lnTo>
                <a:lnTo>
                  <a:pt x="0" y="19338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 flipH="1">
            <a:off x="13283647" y="7352263"/>
            <a:ext cx="2934737" cy="2934737"/>
          </a:xfrm>
          <a:custGeom>
            <a:avLst/>
            <a:gdLst/>
            <a:ahLst/>
            <a:cxnLst/>
            <a:rect l="l" t="t" r="r" b="b"/>
            <a:pathLst>
              <a:path w="2934737" h="2934737">
                <a:moveTo>
                  <a:pt x="2934737" y="0"/>
                </a:moveTo>
                <a:lnTo>
                  <a:pt x="0" y="0"/>
                </a:lnTo>
                <a:lnTo>
                  <a:pt x="0" y="2934737"/>
                </a:lnTo>
                <a:lnTo>
                  <a:pt x="2934737" y="2934737"/>
                </a:lnTo>
                <a:lnTo>
                  <a:pt x="293473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flipH="1">
            <a:off x="2806989" y="7266732"/>
            <a:ext cx="3795381" cy="3020268"/>
          </a:xfrm>
          <a:custGeom>
            <a:avLst/>
            <a:gdLst/>
            <a:ahLst/>
            <a:cxnLst/>
            <a:rect l="l" t="t" r="r" b="b"/>
            <a:pathLst>
              <a:path w="3795381" h="3020268">
                <a:moveTo>
                  <a:pt x="3795380" y="0"/>
                </a:moveTo>
                <a:lnTo>
                  <a:pt x="0" y="0"/>
                </a:lnTo>
                <a:lnTo>
                  <a:pt x="0" y="3020268"/>
                </a:lnTo>
                <a:lnTo>
                  <a:pt x="3795380" y="3020268"/>
                </a:lnTo>
                <a:lnTo>
                  <a:pt x="379538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TextBox 9"/>
          <p:cNvSpPr txBox="1"/>
          <p:nvPr/>
        </p:nvSpPr>
        <p:spPr>
          <a:xfrm>
            <a:off x="2640784" y="5368925"/>
            <a:ext cx="13006432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7200"/>
              </a:lnSpc>
            </a:pPr>
            <a:r>
              <a:rPr lang="en-US" sz="4500">
                <a:solidFill>
                  <a:srgbClr val="508EF1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Loop rond door de klas en geef elkaar feedback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028700" y="4279014"/>
            <a:ext cx="15975172" cy="10871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8240"/>
              </a:lnSpc>
              <a:spcBef>
                <a:spcPct val="0"/>
              </a:spcBef>
            </a:pPr>
            <a:r>
              <a:rPr lang="en-US" sz="8000">
                <a:solidFill>
                  <a:srgbClr val="FF5757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Tips en tops?</a:t>
            </a:r>
          </a:p>
        </p:txBody>
      </p:sp>
      <p:sp>
        <p:nvSpPr>
          <p:cNvPr id="4" name="Freeform 4"/>
          <p:cNvSpPr/>
          <p:nvPr/>
        </p:nvSpPr>
        <p:spPr>
          <a:xfrm flipV="1">
            <a:off x="753058" y="1734"/>
            <a:ext cx="2053931" cy="2053931"/>
          </a:xfrm>
          <a:custGeom>
            <a:avLst/>
            <a:gdLst/>
            <a:ahLst/>
            <a:cxnLst/>
            <a:rect l="l" t="t" r="r" b="b"/>
            <a:pathLst>
              <a:path w="2053931" h="2053931">
                <a:moveTo>
                  <a:pt x="0" y="2053932"/>
                </a:moveTo>
                <a:lnTo>
                  <a:pt x="2053931" y="2053932"/>
                </a:lnTo>
                <a:lnTo>
                  <a:pt x="2053931" y="0"/>
                </a:lnTo>
                <a:lnTo>
                  <a:pt x="0" y="0"/>
                </a:lnTo>
                <a:lnTo>
                  <a:pt x="0" y="2053932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flipV="1">
            <a:off x="14751015" y="1734"/>
            <a:ext cx="2252857" cy="2252857"/>
          </a:xfrm>
          <a:custGeom>
            <a:avLst/>
            <a:gdLst/>
            <a:ahLst/>
            <a:cxnLst/>
            <a:rect l="l" t="t" r="r" b="b"/>
            <a:pathLst>
              <a:path w="2252857" h="2252857">
                <a:moveTo>
                  <a:pt x="0" y="2252857"/>
                </a:moveTo>
                <a:lnTo>
                  <a:pt x="2252857" y="2252857"/>
                </a:lnTo>
                <a:lnTo>
                  <a:pt x="2252857" y="0"/>
                </a:lnTo>
                <a:lnTo>
                  <a:pt x="0" y="0"/>
                </a:lnTo>
                <a:lnTo>
                  <a:pt x="0" y="225285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7210153" y="8353153"/>
            <a:ext cx="1933847" cy="1933847"/>
          </a:xfrm>
          <a:custGeom>
            <a:avLst/>
            <a:gdLst/>
            <a:ahLst/>
            <a:cxnLst/>
            <a:rect l="l" t="t" r="r" b="b"/>
            <a:pathLst>
              <a:path w="1933847" h="1933847">
                <a:moveTo>
                  <a:pt x="0" y="0"/>
                </a:moveTo>
                <a:lnTo>
                  <a:pt x="1933847" y="0"/>
                </a:lnTo>
                <a:lnTo>
                  <a:pt x="1933847" y="1933847"/>
                </a:lnTo>
                <a:lnTo>
                  <a:pt x="0" y="19338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 flipH="1">
            <a:off x="13283647" y="7352263"/>
            <a:ext cx="2934737" cy="2934737"/>
          </a:xfrm>
          <a:custGeom>
            <a:avLst/>
            <a:gdLst/>
            <a:ahLst/>
            <a:cxnLst/>
            <a:rect l="l" t="t" r="r" b="b"/>
            <a:pathLst>
              <a:path w="2934737" h="2934737">
                <a:moveTo>
                  <a:pt x="2934737" y="0"/>
                </a:moveTo>
                <a:lnTo>
                  <a:pt x="0" y="0"/>
                </a:lnTo>
                <a:lnTo>
                  <a:pt x="0" y="2934737"/>
                </a:lnTo>
                <a:lnTo>
                  <a:pt x="2934737" y="2934737"/>
                </a:lnTo>
                <a:lnTo>
                  <a:pt x="293473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flipH="1">
            <a:off x="2806989" y="7266732"/>
            <a:ext cx="3795381" cy="3020268"/>
          </a:xfrm>
          <a:custGeom>
            <a:avLst/>
            <a:gdLst/>
            <a:ahLst/>
            <a:cxnLst/>
            <a:rect l="l" t="t" r="r" b="b"/>
            <a:pathLst>
              <a:path w="3795381" h="3020268">
                <a:moveTo>
                  <a:pt x="3795380" y="0"/>
                </a:moveTo>
                <a:lnTo>
                  <a:pt x="0" y="0"/>
                </a:lnTo>
                <a:lnTo>
                  <a:pt x="0" y="3020268"/>
                </a:lnTo>
                <a:lnTo>
                  <a:pt x="3795380" y="3020268"/>
                </a:lnTo>
                <a:lnTo>
                  <a:pt x="379538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flipH="1">
            <a:off x="14099290" y="6456439"/>
            <a:ext cx="3830561" cy="3830561"/>
          </a:xfrm>
          <a:custGeom>
            <a:avLst/>
            <a:gdLst/>
            <a:ahLst/>
            <a:cxnLst/>
            <a:rect l="l" t="t" r="r" b="b"/>
            <a:pathLst>
              <a:path w="3830561" h="3830561">
                <a:moveTo>
                  <a:pt x="3830561" y="0"/>
                </a:moveTo>
                <a:lnTo>
                  <a:pt x="0" y="0"/>
                </a:lnTo>
                <a:lnTo>
                  <a:pt x="0" y="3830561"/>
                </a:lnTo>
                <a:lnTo>
                  <a:pt x="3830561" y="3830561"/>
                </a:lnTo>
                <a:lnTo>
                  <a:pt x="383056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5400000">
            <a:off x="-1502529" y="1166541"/>
            <a:ext cx="3425812" cy="3425812"/>
          </a:xfrm>
          <a:custGeom>
            <a:avLst/>
            <a:gdLst/>
            <a:ahLst/>
            <a:cxnLst/>
            <a:rect l="l" t="t" r="r" b="b"/>
            <a:pathLst>
              <a:path w="3425812" h="3425812">
                <a:moveTo>
                  <a:pt x="0" y="0"/>
                </a:moveTo>
                <a:lnTo>
                  <a:pt x="3425812" y="0"/>
                </a:lnTo>
                <a:lnTo>
                  <a:pt x="3425812" y="3425812"/>
                </a:lnTo>
                <a:lnTo>
                  <a:pt x="0" y="34258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rot="-10800000" flipH="1">
            <a:off x="2523432" y="-1572875"/>
            <a:ext cx="3905957" cy="3905957"/>
          </a:xfrm>
          <a:custGeom>
            <a:avLst/>
            <a:gdLst/>
            <a:ahLst/>
            <a:cxnLst/>
            <a:rect l="l" t="t" r="r" b="b"/>
            <a:pathLst>
              <a:path w="3905957" h="3905957">
                <a:moveTo>
                  <a:pt x="3905957" y="0"/>
                </a:moveTo>
                <a:lnTo>
                  <a:pt x="0" y="0"/>
                </a:lnTo>
                <a:lnTo>
                  <a:pt x="0" y="3905957"/>
                </a:lnTo>
                <a:lnTo>
                  <a:pt x="3905957" y="3905957"/>
                </a:lnTo>
                <a:lnTo>
                  <a:pt x="390595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4788793" y="8048105"/>
            <a:ext cx="2238895" cy="2238895"/>
          </a:xfrm>
          <a:custGeom>
            <a:avLst/>
            <a:gdLst/>
            <a:ahLst/>
            <a:cxnLst/>
            <a:rect l="l" t="t" r="r" b="b"/>
            <a:pathLst>
              <a:path w="2238895" h="2238895">
                <a:moveTo>
                  <a:pt x="0" y="0"/>
                </a:moveTo>
                <a:lnTo>
                  <a:pt x="2238895" y="0"/>
                </a:lnTo>
                <a:lnTo>
                  <a:pt x="2238895" y="2238895"/>
                </a:lnTo>
                <a:lnTo>
                  <a:pt x="0" y="22388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 flipH="1">
            <a:off x="10625943" y="7930413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2356587" y="0"/>
                </a:moveTo>
                <a:lnTo>
                  <a:pt x="0" y="0"/>
                </a:lnTo>
                <a:lnTo>
                  <a:pt x="0" y="2356587"/>
                </a:lnTo>
                <a:lnTo>
                  <a:pt x="2356587" y="2356587"/>
                </a:lnTo>
                <a:lnTo>
                  <a:pt x="23565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rot="-5400000" flipH="1">
            <a:off x="16958535" y="3985533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2356587" y="0"/>
                </a:moveTo>
                <a:lnTo>
                  <a:pt x="0" y="0"/>
                </a:lnTo>
                <a:lnTo>
                  <a:pt x="0" y="2356587"/>
                </a:lnTo>
                <a:lnTo>
                  <a:pt x="2356587" y="2356587"/>
                </a:lnTo>
                <a:lnTo>
                  <a:pt x="23565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 rot="-10800000" flipH="1">
            <a:off x="7648034" y="-1190046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2356587" y="0"/>
                </a:moveTo>
                <a:lnTo>
                  <a:pt x="0" y="0"/>
                </a:lnTo>
                <a:lnTo>
                  <a:pt x="0" y="2356587"/>
                </a:lnTo>
                <a:lnTo>
                  <a:pt x="2356587" y="2356587"/>
                </a:lnTo>
                <a:lnTo>
                  <a:pt x="23565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 flipH="1" flipV="1">
            <a:off x="11371913" y="0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1877888" y="1877887"/>
                </a:moveTo>
                <a:lnTo>
                  <a:pt x="0" y="1877887"/>
                </a:lnTo>
                <a:lnTo>
                  <a:pt x="0" y="0"/>
                </a:lnTo>
                <a:lnTo>
                  <a:pt x="1877888" y="0"/>
                </a:lnTo>
                <a:lnTo>
                  <a:pt x="1877888" y="1877887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>
          <a:xfrm flipH="1">
            <a:off x="361610" y="6974242"/>
            <a:ext cx="3312758" cy="3312758"/>
          </a:xfrm>
          <a:custGeom>
            <a:avLst/>
            <a:gdLst/>
            <a:ahLst/>
            <a:cxnLst/>
            <a:rect l="l" t="t" r="r" b="b"/>
            <a:pathLst>
              <a:path w="3312758" h="3312758">
                <a:moveTo>
                  <a:pt x="3312758" y="0"/>
                </a:moveTo>
                <a:lnTo>
                  <a:pt x="0" y="0"/>
                </a:lnTo>
                <a:lnTo>
                  <a:pt x="0" y="3312758"/>
                </a:lnTo>
                <a:lnTo>
                  <a:pt x="3312758" y="3312758"/>
                </a:lnTo>
                <a:lnTo>
                  <a:pt x="331275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TextBox 12"/>
          <p:cNvSpPr txBox="1"/>
          <p:nvPr/>
        </p:nvSpPr>
        <p:spPr>
          <a:xfrm>
            <a:off x="2328958" y="3478684"/>
            <a:ext cx="13630084" cy="1140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169"/>
              </a:lnSpc>
              <a:spcBef>
                <a:spcPct val="0"/>
              </a:spcBef>
            </a:pPr>
            <a:r>
              <a:rPr lang="en-US" sz="6999">
                <a:solidFill>
                  <a:srgbClr val="B7CDEF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Gefeliciteerd!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543854" y="5052334"/>
            <a:ext cx="11200293" cy="904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4"/>
              </a:lnSpc>
              <a:spcBef>
                <a:spcPct val="0"/>
              </a:spcBef>
            </a:pPr>
            <a:r>
              <a:rPr lang="en-US" sz="5499">
                <a:solidFill>
                  <a:srgbClr val="F2BC19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Je hebt een certificaat verdiend</a:t>
            </a:r>
          </a:p>
        </p:txBody>
      </p:sp>
      <p:sp>
        <p:nvSpPr>
          <p:cNvPr id="14" name="Freeform 14"/>
          <p:cNvSpPr/>
          <p:nvPr/>
        </p:nvSpPr>
        <p:spPr>
          <a:xfrm rot="-10800000" flipH="1">
            <a:off x="14617093" y="0"/>
            <a:ext cx="3312758" cy="3312758"/>
          </a:xfrm>
          <a:custGeom>
            <a:avLst/>
            <a:gdLst/>
            <a:ahLst/>
            <a:cxnLst/>
            <a:rect l="l" t="t" r="r" b="b"/>
            <a:pathLst>
              <a:path w="3312758" h="3312758">
                <a:moveTo>
                  <a:pt x="3312758" y="0"/>
                </a:moveTo>
                <a:lnTo>
                  <a:pt x="0" y="0"/>
                </a:lnTo>
                <a:lnTo>
                  <a:pt x="0" y="3312758"/>
                </a:lnTo>
                <a:lnTo>
                  <a:pt x="3312758" y="3312758"/>
                </a:lnTo>
                <a:lnTo>
                  <a:pt x="331275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5" name="Freeform 15"/>
          <p:cNvSpPr/>
          <p:nvPr/>
        </p:nvSpPr>
        <p:spPr>
          <a:xfrm flipH="1">
            <a:off x="7669070" y="8444391"/>
            <a:ext cx="2315490" cy="1842609"/>
          </a:xfrm>
          <a:custGeom>
            <a:avLst/>
            <a:gdLst/>
            <a:ahLst/>
            <a:cxnLst/>
            <a:rect l="l" t="t" r="r" b="b"/>
            <a:pathLst>
              <a:path w="2315490" h="1842609">
                <a:moveTo>
                  <a:pt x="2315491" y="0"/>
                </a:moveTo>
                <a:lnTo>
                  <a:pt x="0" y="0"/>
                </a:lnTo>
                <a:lnTo>
                  <a:pt x="0" y="1842609"/>
                </a:lnTo>
                <a:lnTo>
                  <a:pt x="2315491" y="1842609"/>
                </a:lnTo>
                <a:lnTo>
                  <a:pt x="2315491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3687259" y="1313849"/>
            <a:ext cx="10913483" cy="584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00"/>
              </a:lnSpc>
            </a:pPr>
            <a:r>
              <a:rPr lang="en-US" sz="50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Wat gaan we doen?</a:t>
            </a:r>
          </a:p>
        </p:txBody>
      </p:sp>
      <p:sp>
        <p:nvSpPr>
          <p:cNvPr id="4" name="Freeform 4"/>
          <p:cNvSpPr/>
          <p:nvPr/>
        </p:nvSpPr>
        <p:spPr>
          <a:xfrm flipH="1">
            <a:off x="-475825" y="581641"/>
            <a:ext cx="4418750" cy="1735364"/>
          </a:xfrm>
          <a:custGeom>
            <a:avLst/>
            <a:gdLst/>
            <a:ahLst/>
            <a:cxnLst/>
            <a:rect l="l" t="t" r="r" b="b"/>
            <a:pathLst>
              <a:path w="4418750" h="1735364">
                <a:moveTo>
                  <a:pt x="4418750" y="0"/>
                </a:moveTo>
                <a:lnTo>
                  <a:pt x="0" y="0"/>
                </a:lnTo>
                <a:lnTo>
                  <a:pt x="0" y="1735364"/>
                </a:lnTo>
                <a:lnTo>
                  <a:pt x="4418750" y="1735364"/>
                </a:lnTo>
                <a:lnTo>
                  <a:pt x="441875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6406600" y="3293068"/>
            <a:ext cx="6033774" cy="6077978"/>
          </a:xfrm>
          <a:custGeom>
            <a:avLst/>
            <a:gdLst/>
            <a:ahLst/>
            <a:cxnLst/>
            <a:rect l="l" t="t" r="r" b="b"/>
            <a:pathLst>
              <a:path w="6033774" h="6077978">
                <a:moveTo>
                  <a:pt x="0" y="0"/>
                </a:moveTo>
                <a:lnTo>
                  <a:pt x="6033774" y="0"/>
                </a:lnTo>
                <a:lnTo>
                  <a:pt x="6033774" y="6077978"/>
                </a:lnTo>
                <a:lnTo>
                  <a:pt x="0" y="60779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670372" y="3293068"/>
            <a:ext cx="6033774" cy="6077978"/>
          </a:xfrm>
          <a:custGeom>
            <a:avLst/>
            <a:gdLst/>
            <a:ahLst/>
            <a:cxnLst/>
            <a:rect l="l" t="t" r="r" b="b"/>
            <a:pathLst>
              <a:path w="6033774" h="6077978">
                <a:moveTo>
                  <a:pt x="0" y="0"/>
                </a:moveTo>
                <a:lnTo>
                  <a:pt x="6033774" y="0"/>
                </a:lnTo>
                <a:lnTo>
                  <a:pt x="6033774" y="6077978"/>
                </a:lnTo>
                <a:lnTo>
                  <a:pt x="0" y="60779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2254226" y="3293068"/>
            <a:ext cx="6033774" cy="6077978"/>
          </a:xfrm>
          <a:custGeom>
            <a:avLst/>
            <a:gdLst/>
            <a:ahLst/>
            <a:cxnLst/>
            <a:rect l="l" t="t" r="r" b="b"/>
            <a:pathLst>
              <a:path w="6033774" h="6077978">
                <a:moveTo>
                  <a:pt x="0" y="0"/>
                </a:moveTo>
                <a:lnTo>
                  <a:pt x="6033774" y="0"/>
                </a:lnTo>
                <a:lnTo>
                  <a:pt x="6033774" y="6077978"/>
                </a:lnTo>
                <a:lnTo>
                  <a:pt x="0" y="60779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8" name="Group 8"/>
          <p:cNvGrpSpPr/>
          <p:nvPr/>
        </p:nvGrpSpPr>
        <p:grpSpPr>
          <a:xfrm>
            <a:off x="2396501" y="2874052"/>
            <a:ext cx="1849663" cy="1487365"/>
            <a:chOff x="0" y="0"/>
            <a:chExt cx="2466218" cy="1983154"/>
          </a:xfrm>
        </p:grpSpPr>
        <p:grpSp>
          <p:nvGrpSpPr>
            <p:cNvPr id="9" name="Group 9"/>
            <p:cNvGrpSpPr/>
            <p:nvPr/>
          </p:nvGrpSpPr>
          <p:grpSpPr>
            <a:xfrm>
              <a:off x="181965" y="0"/>
              <a:ext cx="2102287" cy="1983154"/>
              <a:chOff x="0" y="0"/>
              <a:chExt cx="438972" cy="41409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438972" cy="414096"/>
              </a:xfrm>
              <a:custGeom>
                <a:avLst/>
                <a:gdLst/>
                <a:ahLst/>
                <a:cxnLst/>
                <a:rect l="l" t="t" r="r" b="b"/>
                <a:pathLst>
                  <a:path w="438972" h="414096">
                    <a:moveTo>
                      <a:pt x="207048" y="0"/>
                    </a:moveTo>
                    <a:lnTo>
                      <a:pt x="231924" y="0"/>
                    </a:lnTo>
                    <a:cubicBezTo>
                      <a:pt x="286837" y="0"/>
                      <a:pt x="339500" y="21814"/>
                      <a:pt x="378329" y="60643"/>
                    </a:cubicBezTo>
                    <a:cubicBezTo>
                      <a:pt x="417159" y="99472"/>
                      <a:pt x="438972" y="152136"/>
                      <a:pt x="438972" y="207048"/>
                    </a:cubicBezTo>
                    <a:lnTo>
                      <a:pt x="438972" y="207048"/>
                    </a:lnTo>
                    <a:cubicBezTo>
                      <a:pt x="438972" y="261961"/>
                      <a:pt x="417159" y="314624"/>
                      <a:pt x="378329" y="353453"/>
                    </a:cubicBezTo>
                    <a:cubicBezTo>
                      <a:pt x="339500" y="392283"/>
                      <a:pt x="286837" y="414096"/>
                      <a:pt x="231924" y="414096"/>
                    </a:cubicBezTo>
                    <a:lnTo>
                      <a:pt x="207048" y="414096"/>
                    </a:lnTo>
                    <a:cubicBezTo>
                      <a:pt x="152136" y="414096"/>
                      <a:pt x="99472" y="392283"/>
                      <a:pt x="60643" y="353453"/>
                    </a:cubicBezTo>
                    <a:cubicBezTo>
                      <a:pt x="21814" y="314624"/>
                      <a:pt x="0" y="261961"/>
                      <a:pt x="0" y="207048"/>
                    </a:cubicBezTo>
                    <a:lnTo>
                      <a:pt x="0" y="207048"/>
                    </a:lnTo>
                    <a:cubicBezTo>
                      <a:pt x="0" y="152136"/>
                      <a:pt x="21814" y="99472"/>
                      <a:pt x="60643" y="60643"/>
                    </a:cubicBezTo>
                    <a:cubicBezTo>
                      <a:pt x="99472" y="21814"/>
                      <a:pt x="152136" y="0"/>
                      <a:pt x="207048" y="0"/>
                    </a:cubicBezTo>
                    <a:close/>
                  </a:path>
                </a:pathLst>
              </a:custGeom>
              <a:solidFill>
                <a:srgbClr val="7B9ACC"/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438972" cy="45219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0" y="475487"/>
              <a:ext cx="2466218" cy="13274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93"/>
                </a:lnSpc>
              </a:pPr>
              <a:r>
                <a:rPr lang="en-US" sz="8041">
                  <a:solidFill>
                    <a:srgbClr val="000000"/>
                  </a:solidFill>
                  <a:latin typeface="Peridot Devanagari"/>
                  <a:ea typeface="Peridot Devanagari"/>
                  <a:cs typeface="Peridot Devanagari"/>
                  <a:sym typeface="Peridot Devanagari"/>
                </a:rPr>
                <a:t>1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956619" y="2874052"/>
            <a:ext cx="1849663" cy="1487365"/>
            <a:chOff x="0" y="0"/>
            <a:chExt cx="2466218" cy="1983154"/>
          </a:xfrm>
        </p:grpSpPr>
        <p:grpSp>
          <p:nvGrpSpPr>
            <p:cNvPr id="14" name="Group 14"/>
            <p:cNvGrpSpPr/>
            <p:nvPr/>
          </p:nvGrpSpPr>
          <p:grpSpPr>
            <a:xfrm>
              <a:off x="181965" y="0"/>
              <a:ext cx="2102287" cy="1983154"/>
              <a:chOff x="0" y="0"/>
              <a:chExt cx="438972" cy="414096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438972" cy="414096"/>
              </a:xfrm>
              <a:custGeom>
                <a:avLst/>
                <a:gdLst/>
                <a:ahLst/>
                <a:cxnLst/>
                <a:rect l="l" t="t" r="r" b="b"/>
                <a:pathLst>
                  <a:path w="438972" h="414096">
                    <a:moveTo>
                      <a:pt x="207048" y="0"/>
                    </a:moveTo>
                    <a:lnTo>
                      <a:pt x="231924" y="0"/>
                    </a:lnTo>
                    <a:cubicBezTo>
                      <a:pt x="286837" y="0"/>
                      <a:pt x="339500" y="21814"/>
                      <a:pt x="378329" y="60643"/>
                    </a:cubicBezTo>
                    <a:cubicBezTo>
                      <a:pt x="417159" y="99472"/>
                      <a:pt x="438972" y="152136"/>
                      <a:pt x="438972" y="207048"/>
                    </a:cubicBezTo>
                    <a:lnTo>
                      <a:pt x="438972" y="207048"/>
                    </a:lnTo>
                    <a:cubicBezTo>
                      <a:pt x="438972" y="261961"/>
                      <a:pt x="417159" y="314624"/>
                      <a:pt x="378329" y="353453"/>
                    </a:cubicBezTo>
                    <a:cubicBezTo>
                      <a:pt x="339500" y="392283"/>
                      <a:pt x="286837" y="414096"/>
                      <a:pt x="231924" y="414096"/>
                    </a:cubicBezTo>
                    <a:lnTo>
                      <a:pt x="207048" y="414096"/>
                    </a:lnTo>
                    <a:cubicBezTo>
                      <a:pt x="152136" y="414096"/>
                      <a:pt x="99472" y="392283"/>
                      <a:pt x="60643" y="353453"/>
                    </a:cubicBezTo>
                    <a:cubicBezTo>
                      <a:pt x="21814" y="314624"/>
                      <a:pt x="0" y="261961"/>
                      <a:pt x="0" y="207048"/>
                    </a:cubicBezTo>
                    <a:lnTo>
                      <a:pt x="0" y="207048"/>
                    </a:lnTo>
                    <a:cubicBezTo>
                      <a:pt x="0" y="152136"/>
                      <a:pt x="21814" y="99472"/>
                      <a:pt x="60643" y="60643"/>
                    </a:cubicBezTo>
                    <a:cubicBezTo>
                      <a:pt x="99472" y="21814"/>
                      <a:pt x="152136" y="0"/>
                      <a:pt x="207048" y="0"/>
                    </a:cubicBezTo>
                    <a:close/>
                  </a:path>
                </a:pathLst>
              </a:custGeom>
              <a:solidFill>
                <a:srgbClr val="7B9ACC"/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38100"/>
                <a:ext cx="438972" cy="45219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7" name="TextBox 17"/>
            <p:cNvSpPr txBox="1"/>
            <p:nvPr/>
          </p:nvSpPr>
          <p:spPr>
            <a:xfrm>
              <a:off x="0" y="475487"/>
              <a:ext cx="2466218" cy="13274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93"/>
                </a:lnSpc>
              </a:pPr>
              <a:r>
                <a:rPr lang="en-US" sz="8041">
                  <a:solidFill>
                    <a:srgbClr val="000000"/>
                  </a:solidFill>
                  <a:latin typeface="Peridot Devanagari"/>
                  <a:ea typeface="Peridot Devanagari"/>
                  <a:cs typeface="Peridot Devanagari"/>
                  <a:sym typeface="Peridot Devanagari"/>
                </a:rPr>
                <a:t>3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219168" y="2874052"/>
            <a:ext cx="1849663" cy="1487365"/>
            <a:chOff x="0" y="0"/>
            <a:chExt cx="2466218" cy="1983154"/>
          </a:xfrm>
        </p:grpSpPr>
        <p:grpSp>
          <p:nvGrpSpPr>
            <p:cNvPr id="19" name="Group 19"/>
            <p:cNvGrpSpPr/>
            <p:nvPr/>
          </p:nvGrpSpPr>
          <p:grpSpPr>
            <a:xfrm>
              <a:off x="181965" y="0"/>
              <a:ext cx="2102287" cy="1983154"/>
              <a:chOff x="0" y="0"/>
              <a:chExt cx="438972" cy="414096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38972" cy="414096"/>
              </a:xfrm>
              <a:custGeom>
                <a:avLst/>
                <a:gdLst/>
                <a:ahLst/>
                <a:cxnLst/>
                <a:rect l="l" t="t" r="r" b="b"/>
                <a:pathLst>
                  <a:path w="438972" h="414096">
                    <a:moveTo>
                      <a:pt x="207048" y="0"/>
                    </a:moveTo>
                    <a:lnTo>
                      <a:pt x="231924" y="0"/>
                    </a:lnTo>
                    <a:cubicBezTo>
                      <a:pt x="286837" y="0"/>
                      <a:pt x="339500" y="21814"/>
                      <a:pt x="378329" y="60643"/>
                    </a:cubicBezTo>
                    <a:cubicBezTo>
                      <a:pt x="417159" y="99472"/>
                      <a:pt x="438972" y="152136"/>
                      <a:pt x="438972" y="207048"/>
                    </a:cubicBezTo>
                    <a:lnTo>
                      <a:pt x="438972" y="207048"/>
                    </a:lnTo>
                    <a:cubicBezTo>
                      <a:pt x="438972" y="261961"/>
                      <a:pt x="417159" y="314624"/>
                      <a:pt x="378329" y="353453"/>
                    </a:cubicBezTo>
                    <a:cubicBezTo>
                      <a:pt x="339500" y="392283"/>
                      <a:pt x="286837" y="414096"/>
                      <a:pt x="231924" y="414096"/>
                    </a:cubicBezTo>
                    <a:lnTo>
                      <a:pt x="207048" y="414096"/>
                    </a:lnTo>
                    <a:cubicBezTo>
                      <a:pt x="152136" y="414096"/>
                      <a:pt x="99472" y="392283"/>
                      <a:pt x="60643" y="353453"/>
                    </a:cubicBezTo>
                    <a:cubicBezTo>
                      <a:pt x="21814" y="314624"/>
                      <a:pt x="0" y="261961"/>
                      <a:pt x="0" y="207048"/>
                    </a:cubicBezTo>
                    <a:lnTo>
                      <a:pt x="0" y="207048"/>
                    </a:lnTo>
                    <a:cubicBezTo>
                      <a:pt x="0" y="152136"/>
                      <a:pt x="21814" y="99472"/>
                      <a:pt x="60643" y="60643"/>
                    </a:cubicBezTo>
                    <a:cubicBezTo>
                      <a:pt x="99472" y="21814"/>
                      <a:pt x="152136" y="0"/>
                      <a:pt x="207048" y="0"/>
                    </a:cubicBezTo>
                    <a:close/>
                  </a:path>
                </a:pathLst>
              </a:custGeom>
              <a:solidFill>
                <a:srgbClr val="F2BC19"/>
              </a:solidFill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38100"/>
                <a:ext cx="438972" cy="45219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22" name="TextBox 22"/>
            <p:cNvSpPr txBox="1"/>
            <p:nvPr/>
          </p:nvSpPr>
          <p:spPr>
            <a:xfrm>
              <a:off x="0" y="475487"/>
              <a:ext cx="2466218" cy="13274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93"/>
                </a:lnSpc>
              </a:pPr>
              <a:r>
                <a:rPr lang="en-US" sz="8041">
                  <a:solidFill>
                    <a:srgbClr val="000000"/>
                  </a:solidFill>
                  <a:latin typeface="Peridot Devanagari"/>
                  <a:ea typeface="Peridot Devanagari"/>
                  <a:cs typeface="Peridot Devanagari"/>
                  <a:sym typeface="Peridot Devanagari"/>
                </a:rPr>
                <a:t>2</a:t>
              </a:r>
            </a:p>
          </p:txBody>
        </p:sp>
      </p:grpSp>
      <p:sp>
        <p:nvSpPr>
          <p:cNvPr id="23" name="Freeform 23"/>
          <p:cNvSpPr/>
          <p:nvPr/>
        </p:nvSpPr>
        <p:spPr>
          <a:xfrm rot="5400000">
            <a:off x="-1156364" y="1717688"/>
            <a:ext cx="2312728" cy="2312728"/>
          </a:xfrm>
          <a:custGeom>
            <a:avLst/>
            <a:gdLst/>
            <a:ahLst/>
            <a:cxnLst/>
            <a:rect l="l" t="t" r="r" b="b"/>
            <a:pathLst>
              <a:path w="2312728" h="2312728">
                <a:moveTo>
                  <a:pt x="0" y="0"/>
                </a:moveTo>
                <a:lnTo>
                  <a:pt x="2312728" y="0"/>
                </a:lnTo>
                <a:lnTo>
                  <a:pt x="2312728" y="2312728"/>
                </a:lnTo>
                <a:lnTo>
                  <a:pt x="0" y="23127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4" name="Freeform 24"/>
          <p:cNvSpPr/>
          <p:nvPr/>
        </p:nvSpPr>
        <p:spPr>
          <a:xfrm>
            <a:off x="5061044" y="9108707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0" y="0"/>
                </a:moveTo>
                <a:lnTo>
                  <a:pt x="2356587" y="0"/>
                </a:lnTo>
                <a:lnTo>
                  <a:pt x="2356587" y="2356586"/>
                </a:lnTo>
                <a:lnTo>
                  <a:pt x="0" y="235658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5" name="Freeform 25"/>
          <p:cNvSpPr/>
          <p:nvPr/>
        </p:nvSpPr>
        <p:spPr>
          <a:xfrm rot="-5400000" flipH="1">
            <a:off x="17118746" y="1142399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1877888" y="0"/>
                </a:moveTo>
                <a:lnTo>
                  <a:pt x="0" y="0"/>
                </a:lnTo>
                <a:lnTo>
                  <a:pt x="0" y="1877887"/>
                </a:lnTo>
                <a:lnTo>
                  <a:pt x="1877888" y="1877887"/>
                </a:lnTo>
                <a:lnTo>
                  <a:pt x="1877888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26" name="TextBox 26"/>
          <p:cNvSpPr txBox="1"/>
          <p:nvPr/>
        </p:nvSpPr>
        <p:spPr>
          <a:xfrm>
            <a:off x="1460456" y="5974509"/>
            <a:ext cx="4005854" cy="1977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Intro over coderen</a:t>
            </a:r>
          </a:p>
          <a:p>
            <a:pPr algn="l">
              <a:lnSpc>
                <a:spcPts val="3150"/>
              </a:lnSpc>
            </a:pPr>
            <a:endParaRPr lang="en-US" sz="2100">
              <a:solidFill>
                <a:srgbClr val="000000"/>
              </a:solidFill>
              <a:latin typeface="Now"/>
              <a:ea typeface="Now"/>
              <a:cs typeface="Now"/>
              <a:sym typeface="Now"/>
            </a:endParaRPr>
          </a:p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Kahoot-quiz</a:t>
            </a:r>
          </a:p>
          <a:p>
            <a:pPr algn="l">
              <a:lnSpc>
                <a:spcPts val="3150"/>
              </a:lnSpc>
            </a:pPr>
            <a:endParaRPr lang="en-US" sz="2100">
              <a:solidFill>
                <a:srgbClr val="000000"/>
              </a:solidFill>
              <a:latin typeface="Now"/>
              <a:ea typeface="Now"/>
              <a:cs typeface="Now"/>
              <a:sym typeface="Now"/>
            </a:endParaRPr>
          </a:p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P5js uitleg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60456" y="4942442"/>
            <a:ext cx="3721755" cy="304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2265"/>
              </a:lnSpc>
              <a:spcBef>
                <a:spcPct val="0"/>
              </a:spcBef>
            </a:pPr>
            <a:r>
              <a:rPr lang="en-US" sz="2199" u="none" strike="noStrike">
                <a:solidFill>
                  <a:srgbClr val="F2BC19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Introductie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283123" y="4632325"/>
            <a:ext cx="3721755" cy="9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739"/>
              </a:lnSpc>
            </a:pPr>
            <a:r>
              <a:rPr lang="en-US" sz="2199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Oefenen met P5js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3112893" y="4632325"/>
            <a:ext cx="3839415" cy="9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739"/>
              </a:lnSpc>
            </a:pPr>
            <a:r>
              <a:rPr lang="en-US" sz="2199">
                <a:solidFill>
                  <a:srgbClr val="F2BC19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Maak je eigen kunstwerk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283123" y="6374559"/>
            <a:ext cx="4005854" cy="11772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Klassikale opdracht</a:t>
            </a:r>
          </a:p>
          <a:p>
            <a:pPr algn="l">
              <a:lnSpc>
                <a:spcPts val="3150"/>
              </a:lnSpc>
            </a:pPr>
            <a:endParaRPr lang="en-US" sz="2100">
              <a:solidFill>
                <a:srgbClr val="000000"/>
              </a:solidFill>
              <a:latin typeface="Now"/>
              <a:ea typeface="Now"/>
              <a:cs typeface="Now"/>
              <a:sym typeface="Now"/>
            </a:endParaRPr>
          </a:p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Zelfstandig oefenen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3112893" y="6374559"/>
            <a:ext cx="4005854" cy="1977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Eigen karakter maken</a:t>
            </a:r>
          </a:p>
          <a:p>
            <a:pPr algn="l">
              <a:lnSpc>
                <a:spcPts val="3150"/>
              </a:lnSpc>
            </a:pPr>
            <a:endParaRPr lang="en-US" sz="2100">
              <a:solidFill>
                <a:srgbClr val="000000"/>
              </a:solidFill>
              <a:latin typeface="Now"/>
              <a:ea typeface="Now"/>
              <a:cs typeface="Now"/>
              <a:sym typeface="Now"/>
            </a:endParaRPr>
          </a:p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Certificaat</a:t>
            </a:r>
          </a:p>
          <a:p>
            <a:pPr algn="l">
              <a:lnSpc>
                <a:spcPts val="3150"/>
              </a:lnSpc>
            </a:pPr>
            <a:endParaRPr lang="en-US" sz="2100">
              <a:solidFill>
                <a:srgbClr val="000000"/>
              </a:solidFill>
              <a:latin typeface="Now"/>
              <a:ea typeface="Now"/>
              <a:cs typeface="Now"/>
              <a:sym typeface="Now"/>
            </a:endParaRPr>
          </a:p>
          <a:p>
            <a:pPr marL="453396" lvl="1" indent="-226698" algn="l">
              <a:lnSpc>
                <a:spcPts val="315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Now"/>
                <a:ea typeface="Now"/>
                <a:cs typeface="Now"/>
                <a:sym typeface="Now"/>
              </a:rPr>
              <a:t>Elkaars werk bekijken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776589" y="2376295"/>
            <a:ext cx="9254689" cy="894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6798"/>
              </a:lnSpc>
              <a:spcBef>
                <a:spcPct val="0"/>
              </a:spcBef>
            </a:pPr>
            <a:r>
              <a:rPr lang="en-US" sz="6600">
                <a:solidFill>
                  <a:srgbClr val="7B9ACC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Code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76589" y="4509234"/>
            <a:ext cx="8689695" cy="3288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Wat is code?</a:t>
            </a:r>
          </a:p>
          <a:p>
            <a:pPr algn="l">
              <a:lnSpc>
                <a:spcPts val="5310"/>
              </a:lnSpc>
            </a:pPr>
            <a:endParaRPr lang="en-US" sz="3000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 u="none" strike="noStrike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Waar zit code in verstopt?</a:t>
            </a:r>
          </a:p>
          <a:p>
            <a:pPr algn="l">
              <a:lnSpc>
                <a:spcPts val="5310"/>
              </a:lnSpc>
            </a:pPr>
            <a:endParaRPr lang="en-US" sz="3000" u="none" strike="noStrike">
              <a:solidFill>
                <a:srgbClr val="F4ECE5"/>
              </a:solidFill>
              <a:latin typeface="Peridot Devanagari"/>
              <a:ea typeface="Peridot Devanagari"/>
              <a:cs typeface="Peridot Devanagari"/>
              <a:sym typeface="Peridot Devanagari"/>
            </a:endParaRPr>
          </a:p>
          <a:p>
            <a:pPr marL="647700" lvl="1" indent="-323850" algn="l">
              <a:lnSpc>
                <a:spcPts val="5310"/>
              </a:lnSpc>
              <a:buFont typeface="Arial"/>
              <a:buChar char="•"/>
            </a:pPr>
            <a:r>
              <a:rPr lang="en-US" sz="3000" u="none" strike="noStrike">
                <a:solidFill>
                  <a:srgbClr val="F4ECE5"/>
                </a:solidFill>
                <a:latin typeface="Peridot Devanagari"/>
                <a:ea typeface="Peridot Devanagari"/>
                <a:cs typeface="Peridot Devanagari"/>
                <a:sym typeface="Peridot Devanagari"/>
              </a:rPr>
              <a:t>Kahoot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0805407" y="1525096"/>
            <a:ext cx="6867519" cy="6722458"/>
            <a:chOff x="0" y="0"/>
            <a:chExt cx="1689752" cy="16540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89752" cy="1654060"/>
            </a:xfrm>
            <a:custGeom>
              <a:avLst/>
              <a:gdLst/>
              <a:ahLst/>
              <a:cxnLst/>
              <a:rect l="l" t="t" r="r" b="b"/>
              <a:pathLst>
                <a:path w="1689752" h="1654060">
                  <a:moveTo>
                    <a:pt x="0" y="0"/>
                  </a:moveTo>
                  <a:lnTo>
                    <a:pt x="1689752" y="0"/>
                  </a:lnTo>
                  <a:lnTo>
                    <a:pt x="1689752" y="1654060"/>
                  </a:lnTo>
                  <a:lnTo>
                    <a:pt x="0" y="165406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7B9ACC"/>
              </a:solidFill>
              <a:prstDash val="solid"/>
              <a:miter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689752" cy="16921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031278" y="1746196"/>
            <a:ext cx="6415776" cy="6280257"/>
            <a:chOff x="0" y="0"/>
            <a:chExt cx="8554368" cy="8373676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4"/>
            <a:srcRect l="21300" r="21300"/>
            <a:stretch>
              <a:fillRect/>
            </a:stretch>
          </p:blipFill>
          <p:spPr>
            <a:xfrm>
              <a:off x="0" y="0"/>
              <a:ext cx="8554368" cy="8373676"/>
            </a:xfrm>
            <a:prstGeom prst="rect">
              <a:avLst/>
            </a:prstGeom>
          </p:spPr>
        </p:pic>
      </p:grpSp>
      <p:sp>
        <p:nvSpPr>
          <p:cNvPr id="10" name="Freeform 10"/>
          <p:cNvSpPr/>
          <p:nvPr/>
        </p:nvSpPr>
        <p:spPr>
          <a:xfrm>
            <a:off x="9864033" y="6984437"/>
            <a:ext cx="2334490" cy="1625654"/>
          </a:xfrm>
          <a:custGeom>
            <a:avLst/>
            <a:gdLst/>
            <a:ahLst/>
            <a:cxnLst/>
            <a:rect l="l" t="t" r="r" b="b"/>
            <a:pathLst>
              <a:path w="2334490" h="1625654">
                <a:moveTo>
                  <a:pt x="0" y="0"/>
                </a:moveTo>
                <a:lnTo>
                  <a:pt x="2334490" y="0"/>
                </a:lnTo>
                <a:lnTo>
                  <a:pt x="2334490" y="1625654"/>
                </a:lnTo>
                <a:lnTo>
                  <a:pt x="0" y="162565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>
          <a:xfrm>
            <a:off x="620225" y="8830786"/>
            <a:ext cx="2312728" cy="2312728"/>
          </a:xfrm>
          <a:custGeom>
            <a:avLst/>
            <a:gdLst/>
            <a:ahLst/>
            <a:cxnLst/>
            <a:rect l="l" t="t" r="r" b="b"/>
            <a:pathLst>
              <a:path w="2312728" h="2312728">
                <a:moveTo>
                  <a:pt x="0" y="0"/>
                </a:moveTo>
                <a:lnTo>
                  <a:pt x="2312728" y="0"/>
                </a:lnTo>
                <a:lnTo>
                  <a:pt x="2312728" y="2312728"/>
                </a:lnTo>
                <a:lnTo>
                  <a:pt x="0" y="231272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Freeform 12"/>
          <p:cNvSpPr/>
          <p:nvPr/>
        </p:nvSpPr>
        <p:spPr>
          <a:xfrm rot="-10800000">
            <a:off x="7505184" y="0"/>
            <a:ext cx="1954631" cy="1954631"/>
          </a:xfrm>
          <a:custGeom>
            <a:avLst/>
            <a:gdLst/>
            <a:ahLst/>
            <a:cxnLst/>
            <a:rect l="l" t="t" r="r" b="b"/>
            <a:pathLst>
              <a:path w="1954631" h="1954631">
                <a:moveTo>
                  <a:pt x="0" y="0"/>
                </a:moveTo>
                <a:lnTo>
                  <a:pt x="1954630" y="0"/>
                </a:lnTo>
                <a:lnTo>
                  <a:pt x="1954630" y="1954631"/>
                </a:lnTo>
                <a:lnTo>
                  <a:pt x="0" y="195463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3" name="Freeform 13"/>
          <p:cNvSpPr/>
          <p:nvPr/>
        </p:nvSpPr>
        <p:spPr>
          <a:xfrm rot="5400000">
            <a:off x="-849187" y="6732204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0" y="0"/>
                </a:moveTo>
                <a:lnTo>
                  <a:pt x="1877887" y="0"/>
                </a:lnTo>
                <a:lnTo>
                  <a:pt x="1877887" y="1877887"/>
                </a:lnTo>
                <a:lnTo>
                  <a:pt x="0" y="187788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77" b="-9277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2847044" y="4306570"/>
            <a:ext cx="12593911" cy="1902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4420"/>
              </a:lnSpc>
              <a:spcBef>
                <a:spcPct val="0"/>
              </a:spcBef>
            </a:pPr>
            <a:r>
              <a:rPr lang="en-US" sz="140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4" tooltip="https://create.kahoot.it/details/zit-er-code-in/cb67b955-f46d-46c6-9a6e-51f1d1a05b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Kahoot</a:t>
            </a:r>
          </a:p>
        </p:txBody>
      </p:sp>
      <p:sp>
        <p:nvSpPr>
          <p:cNvPr id="4" name="Freeform 4"/>
          <p:cNvSpPr/>
          <p:nvPr/>
        </p:nvSpPr>
        <p:spPr>
          <a:xfrm flipH="1">
            <a:off x="-414407" y="2914815"/>
            <a:ext cx="4786323" cy="1879719"/>
          </a:xfrm>
          <a:custGeom>
            <a:avLst/>
            <a:gdLst/>
            <a:ahLst/>
            <a:cxnLst/>
            <a:rect l="l" t="t" r="r" b="b"/>
            <a:pathLst>
              <a:path w="4786323" h="1879719">
                <a:moveTo>
                  <a:pt x="4786323" y="0"/>
                </a:moveTo>
                <a:lnTo>
                  <a:pt x="0" y="0"/>
                </a:lnTo>
                <a:lnTo>
                  <a:pt x="0" y="1879719"/>
                </a:lnTo>
                <a:lnTo>
                  <a:pt x="4786323" y="1879719"/>
                </a:lnTo>
                <a:lnTo>
                  <a:pt x="478632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2952897" y="7247255"/>
            <a:ext cx="3039745" cy="3039745"/>
          </a:xfrm>
          <a:custGeom>
            <a:avLst/>
            <a:gdLst/>
            <a:ahLst/>
            <a:cxnLst/>
            <a:rect l="l" t="t" r="r" b="b"/>
            <a:pathLst>
              <a:path w="3039745" h="3039745">
                <a:moveTo>
                  <a:pt x="0" y="0"/>
                </a:moveTo>
                <a:lnTo>
                  <a:pt x="3039744" y="0"/>
                </a:lnTo>
                <a:lnTo>
                  <a:pt x="3039744" y="3039745"/>
                </a:lnTo>
                <a:lnTo>
                  <a:pt x="0" y="303974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10790161">
            <a:off x="12522597" y="-1440913"/>
            <a:ext cx="3713352" cy="3713352"/>
          </a:xfrm>
          <a:custGeom>
            <a:avLst/>
            <a:gdLst/>
            <a:ahLst/>
            <a:cxnLst/>
            <a:rect l="l" t="t" r="r" b="b"/>
            <a:pathLst>
              <a:path w="3713352" h="3713352">
                <a:moveTo>
                  <a:pt x="0" y="0"/>
                </a:moveTo>
                <a:lnTo>
                  <a:pt x="3713352" y="0"/>
                </a:lnTo>
                <a:lnTo>
                  <a:pt x="3713352" y="3713352"/>
                </a:lnTo>
                <a:lnTo>
                  <a:pt x="0" y="37133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 flipH="1">
            <a:off x="13950411" y="6739056"/>
            <a:ext cx="3547944" cy="3547944"/>
          </a:xfrm>
          <a:custGeom>
            <a:avLst/>
            <a:gdLst/>
            <a:ahLst/>
            <a:cxnLst/>
            <a:rect l="l" t="t" r="r" b="b"/>
            <a:pathLst>
              <a:path w="3547944" h="3547944">
                <a:moveTo>
                  <a:pt x="3547945" y="0"/>
                </a:moveTo>
                <a:lnTo>
                  <a:pt x="0" y="0"/>
                </a:lnTo>
                <a:lnTo>
                  <a:pt x="0" y="3547944"/>
                </a:lnTo>
                <a:lnTo>
                  <a:pt x="3547945" y="3547944"/>
                </a:lnTo>
                <a:lnTo>
                  <a:pt x="3547945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rot="-10800000" flipH="1">
            <a:off x="2847044" y="0"/>
            <a:ext cx="2708875" cy="2708875"/>
          </a:xfrm>
          <a:custGeom>
            <a:avLst/>
            <a:gdLst/>
            <a:ahLst/>
            <a:cxnLst/>
            <a:rect l="l" t="t" r="r" b="b"/>
            <a:pathLst>
              <a:path w="2708875" h="2708875">
                <a:moveTo>
                  <a:pt x="2708876" y="0"/>
                </a:moveTo>
                <a:lnTo>
                  <a:pt x="0" y="0"/>
                </a:lnTo>
                <a:lnTo>
                  <a:pt x="0" y="2708875"/>
                </a:lnTo>
                <a:lnTo>
                  <a:pt x="2708876" y="2708875"/>
                </a:lnTo>
                <a:lnTo>
                  <a:pt x="2708876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0161841" y="2311104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F2BC19"/>
                </a:solidFill>
                <a:latin typeface="Press Start 2P"/>
                <a:ea typeface="Press Start 2P"/>
                <a:cs typeface="Press Start 2P"/>
                <a:sym typeface="Press Start 2P"/>
              </a:rPr>
              <a:t>P5js</a:t>
            </a:r>
          </a:p>
        </p:txBody>
      </p:sp>
      <p:sp>
        <p:nvSpPr>
          <p:cNvPr id="4" name="Freeform 4"/>
          <p:cNvSpPr/>
          <p:nvPr/>
        </p:nvSpPr>
        <p:spPr>
          <a:xfrm>
            <a:off x="746634" y="1028700"/>
            <a:ext cx="4198683" cy="7850577"/>
          </a:xfrm>
          <a:custGeom>
            <a:avLst/>
            <a:gdLst/>
            <a:ahLst/>
            <a:cxnLst/>
            <a:rect l="l" t="t" r="r" b="b"/>
            <a:pathLst>
              <a:path w="4198683" h="7850577">
                <a:moveTo>
                  <a:pt x="0" y="0"/>
                </a:moveTo>
                <a:lnTo>
                  <a:pt x="4198683" y="0"/>
                </a:lnTo>
                <a:lnTo>
                  <a:pt x="4198683" y="7850577"/>
                </a:lnTo>
                <a:lnTo>
                  <a:pt x="0" y="78505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17399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4945317" y="1028700"/>
            <a:ext cx="4198683" cy="7850577"/>
          </a:xfrm>
          <a:custGeom>
            <a:avLst/>
            <a:gdLst/>
            <a:ahLst/>
            <a:cxnLst/>
            <a:rect l="l" t="t" r="r" b="b"/>
            <a:pathLst>
              <a:path w="4198683" h="7850577">
                <a:moveTo>
                  <a:pt x="0" y="0"/>
                </a:moveTo>
                <a:lnTo>
                  <a:pt x="4198683" y="0"/>
                </a:lnTo>
                <a:lnTo>
                  <a:pt x="4198683" y="7850577"/>
                </a:lnTo>
                <a:lnTo>
                  <a:pt x="0" y="78505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60987" r="-56411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-2148636">
            <a:off x="9836525" y="-595399"/>
            <a:ext cx="3796701" cy="1491068"/>
          </a:xfrm>
          <a:custGeom>
            <a:avLst/>
            <a:gdLst/>
            <a:ahLst/>
            <a:cxnLst/>
            <a:rect l="l" t="t" r="r" b="b"/>
            <a:pathLst>
              <a:path w="3796701" h="1491068">
                <a:moveTo>
                  <a:pt x="0" y="0"/>
                </a:moveTo>
                <a:lnTo>
                  <a:pt x="3796701" y="0"/>
                </a:lnTo>
                <a:lnTo>
                  <a:pt x="3796701" y="1491068"/>
                </a:lnTo>
                <a:lnTo>
                  <a:pt x="0" y="14910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 rot="-10800000">
            <a:off x="15248360" y="-1028158"/>
            <a:ext cx="2356587" cy="2356587"/>
          </a:xfrm>
          <a:custGeom>
            <a:avLst/>
            <a:gdLst/>
            <a:ahLst/>
            <a:cxnLst/>
            <a:rect l="l" t="t" r="r" b="b"/>
            <a:pathLst>
              <a:path w="2356587" h="2356587">
                <a:moveTo>
                  <a:pt x="0" y="0"/>
                </a:moveTo>
                <a:lnTo>
                  <a:pt x="2356587" y="0"/>
                </a:lnTo>
                <a:lnTo>
                  <a:pt x="2356587" y="2356587"/>
                </a:lnTo>
                <a:lnTo>
                  <a:pt x="0" y="235658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rot="-5400000" flipH="1">
            <a:off x="17128822" y="1526708"/>
            <a:ext cx="1877887" cy="1877887"/>
          </a:xfrm>
          <a:custGeom>
            <a:avLst/>
            <a:gdLst/>
            <a:ahLst/>
            <a:cxnLst/>
            <a:rect l="l" t="t" r="r" b="b"/>
            <a:pathLst>
              <a:path w="1877887" h="1877887">
                <a:moveTo>
                  <a:pt x="1877888" y="0"/>
                </a:moveTo>
                <a:lnTo>
                  <a:pt x="0" y="0"/>
                </a:lnTo>
                <a:lnTo>
                  <a:pt x="0" y="1877887"/>
                </a:lnTo>
                <a:lnTo>
                  <a:pt x="1877888" y="1877887"/>
                </a:lnTo>
                <a:lnTo>
                  <a:pt x="1877888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>
            <a:off x="15248360" y="8057107"/>
            <a:ext cx="2819406" cy="2229893"/>
          </a:xfrm>
          <a:custGeom>
            <a:avLst/>
            <a:gdLst/>
            <a:ahLst/>
            <a:cxnLst/>
            <a:rect l="l" t="t" r="r" b="b"/>
            <a:pathLst>
              <a:path w="2819406" h="2229893">
                <a:moveTo>
                  <a:pt x="0" y="0"/>
                </a:moveTo>
                <a:lnTo>
                  <a:pt x="2819406" y="0"/>
                </a:lnTo>
                <a:lnTo>
                  <a:pt x="2819406" y="2229893"/>
                </a:lnTo>
                <a:lnTo>
                  <a:pt x="0" y="222989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TextBox 10"/>
          <p:cNvSpPr txBox="1"/>
          <p:nvPr/>
        </p:nvSpPr>
        <p:spPr>
          <a:xfrm>
            <a:off x="10031364" y="4110960"/>
            <a:ext cx="7097459" cy="2552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050"/>
              </a:lnSpc>
              <a:buFont typeface="Arial"/>
              <a:buChar char="•"/>
            </a:pPr>
            <a:r>
              <a:rPr lang="en-US" sz="3000" spc="17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Online tool voor beginners</a:t>
            </a:r>
          </a:p>
          <a:p>
            <a:pPr algn="l">
              <a:lnSpc>
                <a:spcPts val="4050"/>
              </a:lnSpc>
            </a:pPr>
            <a:endParaRPr lang="en-US" sz="3000" spc="179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47700" lvl="1" indent="-323850" algn="l">
              <a:lnSpc>
                <a:spcPts val="4050"/>
              </a:lnSpc>
              <a:buFont typeface="Arial"/>
              <a:buChar char="•"/>
            </a:pPr>
            <a:r>
              <a:rPr lang="en-US" sz="3000" u="none" spc="17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Javascript</a:t>
            </a:r>
          </a:p>
          <a:p>
            <a:pPr algn="l">
              <a:lnSpc>
                <a:spcPts val="4050"/>
              </a:lnSpc>
            </a:pPr>
            <a:endParaRPr lang="en-US" sz="3000" u="none" spc="179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647700" lvl="1" indent="-323850" algn="l">
              <a:lnSpc>
                <a:spcPts val="4050"/>
              </a:lnSpc>
              <a:buFont typeface="Arial"/>
              <a:buChar char="•"/>
            </a:pPr>
            <a:r>
              <a:rPr lang="en-US" sz="3000" u="none" spc="17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Creatief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rot="9879758">
            <a:off x="-1898350" y="2425704"/>
            <a:ext cx="3796701" cy="1491068"/>
          </a:xfrm>
          <a:custGeom>
            <a:avLst/>
            <a:gdLst/>
            <a:ahLst/>
            <a:cxnLst/>
            <a:rect l="l" t="t" r="r" b="b"/>
            <a:pathLst>
              <a:path w="3796701" h="1491068">
                <a:moveTo>
                  <a:pt x="0" y="0"/>
                </a:moveTo>
                <a:lnTo>
                  <a:pt x="3796700" y="0"/>
                </a:lnTo>
                <a:lnTo>
                  <a:pt x="3796700" y="1491068"/>
                </a:lnTo>
                <a:lnTo>
                  <a:pt x="0" y="14910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4314404" y="2239136"/>
            <a:ext cx="9659192" cy="7543369"/>
          </a:xfrm>
          <a:custGeom>
            <a:avLst/>
            <a:gdLst/>
            <a:ahLst/>
            <a:cxnLst/>
            <a:rect l="l" t="t" r="r" b="b"/>
            <a:pathLst>
              <a:path w="9659192" h="7543369">
                <a:moveTo>
                  <a:pt x="0" y="0"/>
                </a:moveTo>
                <a:lnTo>
                  <a:pt x="9659192" y="0"/>
                </a:lnTo>
                <a:lnTo>
                  <a:pt x="9659192" y="7543369"/>
                </a:lnTo>
                <a:lnTo>
                  <a:pt x="0" y="7543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4835130" y="394489"/>
            <a:ext cx="2424170" cy="2424170"/>
          </a:xfrm>
          <a:custGeom>
            <a:avLst/>
            <a:gdLst/>
            <a:ahLst/>
            <a:cxnLst/>
            <a:rect l="l" t="t" r="r" b="b"/>
            <a:pathLst>
              <a:path w="2424170" h="2424170">
                <a:moveTo>
                  <a:pt x="0" y="0"/>
                </a:moveTo>
                <a:lnTo>
                  <a:pt x="2424170" y="0"/>
                </a:lnTo>
                <a:lnTo>
                  <a:pt x="2424170" y="2424169"/>
                </a:lnTo>
                <a:lnTo>
                  <a:pt x="0" y="24241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705773" y="876372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9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382847" y="954096"/>
            <a:ext cx="9522305" cy="691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06774" lvl="1" indent="-453387" algn="l">
              <a:lnSpc>
                <a:spcPts val="5669"/>
              </a:lnSpc>
              <a:buFont typeface="Arial"/>
              <a:buChar char="•"/>
            </a:pPr>
            <a:r>
              <a:rPr lang="en-US" sz="4199" spc="25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https://editor.p5js.org/login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54590" y="5029200"/>
            <a:ext cx="4823546" cy="10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23"/>
              </a:lnSpc>
            </a:pPr>
            <a:r>
              <a:rPr lang="en-US" sz="594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P5Voornaam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304617" y="7252637"/>
            <a:ext cx="5323492" cy="101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23"/>
              </a:lnSpc>
            </a:pPr>
            <a:r>
              <a:rPr lang="en-US" sz="5945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CodeLeren123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3549062" y="3068624"/>
            <a:ext cx="11189876" cy="4149751"/>
          </a:xfrm>
          <a:custGeom>
            <a:avLst/>
            <a:gdLst/>
            <a:ahLst/>
            <a:cxnLst/>
            <a:rect l="l" t="t" r="r" b="b"/>
            <a:pathLst>
              <a:path w="11189876" h="4149751">
                <a:moveTo>
                  <a:pt x="0" y="0"/>
                </a:moveTo>
                <a:lnTo>
                  <a:pt x="11189876" y="0"/>
                </a:lnTo>
                <a:lnTo>
                  <a:pt x="11189876" y="4149752"/>
                </a:lnTo>
                <a:lnTo>
                  <a:pt x="0" y="41497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9879758">
            <a:off x="-603172" y="6776324"/>
            <a:ext cx="6219569" cy="2442594"/>
          </a:xfrm>
          <a:custGeom>
            <a:avLst/>
            <a:gdLst/>
            <a:ahLst/>
            <a:cxnLst/>
            <a:rect l="l" t="t" r="r" b="b"/>
            <a:pathLst>
              <a:path w="6219569" h="2442594">
                <a:moveTo>
                  <a:pt x="0" y="0"/>
                </a:moveTo>
                <a:lnTo>
                  <a:pt x="6219570" y="0"/>
                </a:lnTo>
                <a:lnTo>
                  <a:pt x="6219570" y="2442594"/>
                </a:lnTo>
                <a:lnTo>
                  <a:pt x="0" y="24425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 rot="-8535912" flipV="1">
            <a:off x="3274830" y="491420"/>
            <a:ext cx="6807217" cy="2673380"/>
          </a:xfrm>
          <a:custGeom>
            <a:avLst/>
            <a:gdLst/>
            <a:ahLst/>
            <a:cxnLst/>
            <a:rect l="l" t="t" r="r" b="b"/>
            <a:pathLst>
              <a:path w="6807217" h="2673380">
                <a:moveTo>
                  <a:pt x="0" y="2673380"/>
                </a:moveTo>
                <a:lnTo>
                  <a:pt x="6807217" y="2673380"/>
                </a:lnTo>
                <a:lnTo>
                  <a:pt x="6807217" y="0"/>
                </a:lnTo>
                <a:lnTo>
                  <a:pt x="0" y="0"/>
                </a:lnTo>
                <a:lnTo>
                  <a:pt x="0" y="267338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263040" flipV="1">
            <a:off x="12107274" y="5881686"/>
            <a:ext cx="6807217" cy="2673380"/>
          </a:xfrm>
          <a:custGeom>
            <a:avLst/>
            <a:gdLst/>
            <a:ahLst/>
            <a:cxnLst/>
            <a:rect l="l" t="t" r="r" b="b"/>
            <a:pathLst>
              <a:path w="6807217" h="2673380">
                <a:moveTo>
                  <a:pt x="0" y="2673379"/>
                </a:moveTo>
                <a:lnTo>
                  <a:pt x="6807217" y="2673379"/>
                </a:lnTo>
                <a:lnTo>
                  <a:pt x="6807217" y="0"/>
                </a:lnTo>
                <a:lnTo>
                  <a:pt x="0" y="0"/>
                </a:lnTo>
                <a:lnTo>
                  <a:pt x="0" y="2673379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7"/>
          <p:cNvSpPr txBox="1"/>
          <p:nvPr/>
        </p:nvSpPr>
        <p:spPr>
          <a:xfrm>
            <a:off x="705773" y="876372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11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22759" y="8060055"/>
            <a:ext cx="7842482" cy="1198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77237" lvl="1" indent="-388618" algn="l">
              <a:lnSpc>
                <a:spcPts val="4859"/>
              </a:lnSpc>
              <a:buFont typeface="Arial"/>
              <a:buChar char="•"/>
            </a:pPr>
            <a:r>
              <a:rPr lang="en-US" sz="3599" spc="21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‘Auto-refresh’</a:t>
            </a:r>
          </a:p>
          <a:p>
            <a:pPr marL="777237" lvl="1" indent="-388618" algn="l">
              <a:lnSpc>
                <a:spcPts val="4859"/>
              </a:lnSpc>
              <a:buFont typeface="Arial"/>
              <a:buChar char="•"/>
            </a:pPr>
            <a:r>
              <a:rPr lang="en-US" sz="3599" spc="21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Geef je bestand een naam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22" b="-92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 rot="-10800000">
            <a:off x="13503507" y="-1028158"/>
            <a:ext cx="2856268" cy="2856268"/>
          </a:xfrm>
          <a:custGeom>
            <a:avLst/>
            <a:gdLst/>
            <a:ahLst/>
            <a:cxnLst/>
            <a:rect l="l" t="t" r="r" b="b"/>
            <a:pathLst>
              <a:path w="2856268" h="2856268">
                <a:moveTo>
                  <a:pt x="0" y="0"/>
                </a:moveTo>
                <a:lnTo>
                  <a:pt x="2856269" y="0"/>
                </a:lnTo>
                <a:lnTo>
                  <a:pt x="2856269" y="2856268"/>
                </a:lnTo>
                <a:lnTo>
                  <a:pt x="0" y="28562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-5400000" flipH="1">
            <a:off x="16426654" y="1526708"/>
            <a:ext cx="2580056" cy="2580056"/>
          </a:xfrm>
          <a:custGeom>
            <a:avLst/>
            <a:gdLst/>
            <a:ahLst/>
            <a:cxnLst/>
            <a:rect l="l" t="t" r="r" b="b"/>
            <a:pathLst>
              <a:path w="2580056" h="2580056">
                <a:moveTo>
                  <a:pt x="2580056" y="0"/>
                </a:moveTo>
                <a:lnTo>
                  <a:pt x="0" y="0"/>
                </a:lnTo>
                <a:lnTo>
                  <a:pt x="0" y="2580055"/>
                </a:lnTo>
                <a:lnTo>
                  <a:pt x="2580056" y="2580055"/>
                </a:lnTo>
                <a:lnTo>
                  <a:pt x="2580056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4936406" y="2526071"/>
            <a:ext cx="8381293" cy="4163673"/>
          </a:xfrm>
          <a:custGeom>
            <a:avLst/>
            <a:gdLst/>
            <a:ahLst/>
            <a:cxnLst/>
            <a:rect l="l" t="t" r="r" b="b"/>
            <a:pathLst>
              <a:path w="8381293" h="4163673">
                <a:moveTo>
                  <a:pt x="0" y="0"/>
                </a:moveTo>
                <a:lnTo>
                  <a:pt x="8381293" y="0"/>
                </a:lnTo>
                <a:lnTo>
                  <a:pt x="8381293" y="4163673"/>
                </a:lnTo>
                <a:lnTo>
                  <a:pt x="0" y="416367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54653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705773" y="876372"/>
            <a:ext cx="7097459" cy="95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26"/>
              </a:lnSpc>
            </a:pPr>
            <a:r>
              <a:rPr lang="en-US" sz="6600" dirty="0">
                <a:solidFill>
                  <a:srgbClr val="EFB604"/>
                </a:solidFill>
                <a:latin typeface="Press Start 2P"/>
                <a:ea typeface="Press Start 2P"/>
                <a:cs typeface="Press Start 2P"/>
                <a:sym typeface="Press Start 2P"/>
                <a:hlinkClick r:id="rId9" tooltip="https://editor.p5js.org/Jordy-09/sketches/CNppzvq7u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P5js</a:t>
            </a:r>
          </a:p>
        </p:txBody>
      </p:sp>
      <p:sp>
        <p:nvSpPr>
          <p:cNvPr id="7" name="Freeform 7"/>
          <p:cNvSpPr/>
          <p:nvPr/>
        </p:nvSpPr>
        <p:spPr>
          <a:xfrm rot="8537383" flipH="1">
            <a:off x="9825730" y="2788422"/>
            <a:ext cx="4764481" cy="1871142"/>
          </a:xfrm>
          <a:custGeom>
            <a:avLst/>
            <a:gdLst/>
            <a:ahLst/>
            <a:cxnLst/>
            <a:rect l="l" t="t" r="r" b="b"/>
            <a:pathLst>
              <a:path w="4764481" h="1871142">
                <a:moveTo>
                  <a:pt x="4764481" y="0"/>
                </a:moveTo>
                <a:lnTo>
                  <a:pt x="0" y="0"/>
                </a:lnTo>
                <a:lnTo>
                  <a:pt x="0" y="1871142"/>
                </a:lnTo>
                <a:lnTo>
                  <a:pt x="4764481" y="1871142"/>
                </a:lnTo>
                <a:lnTo>
                  <a:pt x="4764481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 rot="-2283468" flipV="1">
            <a:off x="9821336" y="4433246"/>
            <a:ext cx="4764481" cy="1871142"/>
          </a:xfrm>
          <a:custGeom>
            <a:avLst/>
            <a:gdLst/>
            <a:ahLst/>
            <a:cxnLst/>
            <a:rect l="l" t="t" r="r" b="b"/>
            <a:pathLst>
              <a:path w="4764481" h="1871142">
                <a:moveTo>
                  <a:pt x="0" y="1871142"/>
                </a:moveTo>
                <a:lnTo>
                  <a:pt x="4764481" y="1871142"/>
                </a:lnTo>
                <a:lnTo>
                  <a:pt x="4764481" y="0"/>
                </a:lnTo>
                <a:lnTo>
                  <a:pt x="0" y="0"/>
                </a:lnTo>
                <a:lnTo>
                  <a:pt x="0" y="1871142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TextBox 9"/>
          <p:cNvSpPr txBox="1"/>
          <p:nvPr/>
        </p:nvSpPr>
        <p:spPr>
          <a:xfrm>
            <a:off x="4103242" y="7409921"/>
            <a:ext cx="10047621" cy="180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77237" lvl="1" indent="-388618" algn="l">
              <a:lnSpc>
                <a:spcPts val="4859"/>
              </a:lnSpc>
              <a:buFont typeface="Arial"/>
              <a:buChar char="•"/>
            </a:pPr>
            <a:r>
              <a:rPr lang="en-US" sz="3599" spc="21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‘function setup()’ &amp; ‘function draw()’</a:t>
            </a:r>
          </a:p>
          <a:p>
            <a:pPr algn="l">
              <a:lnSpc>
                <a:spcPts val="4859"/>
              </a:lnSpc>
            </a:pPr>
            <a:endParaRPr lang="en-US" sz="3599" spc="215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777237" lvl="1" indent="-388618" algn="l">
              <a:lnSpc>
                <a:spcPts val="4859"/>
              </a:lnSpc>
              <a:buFont typeface="Arial"/>
              <a:buChar char="•"/>
            </a:pPr>
            <a:r>
              <a:rPr lang="en-US" sz="3599" spc="215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createCanvas(500, 500)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432</Words>
  <Application>Microsoft Macintosh PowerPoint</Application>
  <PresentationFormat>Aangepast</PresentationFormat>
  <Paragraphs>184</Paragraphs>
  <Slides>22</Slides>
  <Notes>18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30" baseType="lpstr">
      <vt:lpstr>Peridot Devanagari</vt:lpstr>
      <vt:lpstr>Open Sans Bold</vt:lpstr>
      <vt:lpstr>Montserrat</vt:lpstr>
      <vt:lpstr>Now</vt:lpstr>
      <vt:lpstr>Calibri</vt:lpstr>
      <vt:lpstr>Press Start 2P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</dc:title>
  <cp:lastModifiedBy>Jordy Frohn (2302593)</cp:lastModifiedBy>
  <cp:revision>1</cp:revision>
  <dcterms:created xsi:type="dcterms:W3CDTF">2006-08-16T00:00:00Z</dcterms:created>
  <dcterms:modified xsi:type="dcterms:W3CDTF">2025-06-26T11:29:17Z</dcterms:modified>
  <dc:identifier>DAGnOGeorYQ</dc:identifier>
</cp:coreProperties>
</file>